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sldIdLst>
    <p:sldId id="1031" r:id="rId2"/>
    <p:sldId id="863" r:id="rId3"/>
    <p:sldId id="1004" r:id="rId4"/>
    <p:sldId id="1005" r:id="rId5"/>
    <p:sldId id="1158" r:id="rId6"/>
    <p:sldId id="1136" r:id="rId7"/>
    <p:sldId id="1119" r:id="rId8"/>
    <p:sldId id="984" r:id="rId9"/>
    <p:sldId id="985" r:id="rId10"/>
    <p:sldId id="986" r:id="rId11"/>
    <p:sldId id="1159" r:id="rId12"/>
    <p:sldId id="1162" r:id="rId13"/>
    <p:sldId id="1160" r:id="rId14"/>
    <p:sldId id="1161" r:id="rId15"/>
    <p:sldId id="1067" r:id="rId16"/>
    <p:sldId id="1068" r:id="rId17"/>
    <p:sldId id="1069" r:id="rId18"/>
    <p:sldId id="1070" r:id="rId19"/>
    <p:sldId id="1072" r:id="rId20"/>
    <p:sldId id="1073" r:id="rId21"/>
    <p:sldId id="1074" r:id="rId22"/>
    <p:sldId id="1075" r:id="rId23"/>
    <p:sldId id="1163" r:id="rId24"/>
    <p:sldId id="1165" r:id="rId25"/>
    <p:sldId id="1164" r:id="rId26"/>
    <p:sldId id="1014" r:id="rId27"/>
    <p:sldId id="1029" r:id="rId28"/>
    <p:sldId id="1122" r:id="rId29"/>
    <p:sldId id="1028" r:id="rId30"/>
    <p:sldId id="264" r:id="rId31"/>
    <p:sldId id="1019" r:id="rId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D0AF34DD-D6B5-4841-A4BA-9E25DC32AE6D}">
          <p14:sldIdLst>
            <p14:sldId id="1031"/>
            <p14:sldId id="863"/>
            <p14:sldId id="1004"/>
            <p14:sldId id="1005"/>
            <p14:sldId id="1158"/>
            <p14:sldId id="1136"/>
            <p14:sldId id="1119"/>
            <p14:sldId id="984"/>
            <p14:sldId id="985"/>
            <p14:sldId id="986"/>
            <p14:sldId id="1159"/>
            <p14:sldId id="1162"/>
            <p14:sldId id="1160"/>
            <p14:sldId id="1161"/>
            <p14:sldId id="1067"/>
            <p14:sldId id="1068"/>
            <p14:sldId id="1069"/>
            <p14:sldId id="1070"/>
            <p14:sldId id="1072"/>
            <p14:sldId id="1073"/>
            <p14:sldId id="1074"/>
            <p14:sldId id="1075"/>
            <p14:sldId id="1163"/>
            <p14:sldId id="1165"/>
            <p14:sldId id="1164"/>
            <p14:sldId id="1014"/>
            <p14:sldId id="1029"/>
            <p14:sldId id="1122"/>
            <p14:sldId id="1028"/>
            <p14:sldId id="264"/>
            <p14:sldId id="1019"/>
          </p14:sldIdLst>
        </p14:section>
        <p14:section name="Ikke-navngivet sektion" id="{F688DCF3-A391-49D7-A7D6-071022590A8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KLO0010" initials="J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853"/>
    <a:srgbClr val="8DACAF"/>
    <a:srgbClr val="EA8293"/>
    <a:srgbClr val="D92543"/>
    <a:srgbClr val="35D31B"/>
    <a:srgbClr val="006600"/>
    <a:srgbClr val="008000"/>
    <a:srgbClr val="339551"/>
    <a:srgbClr val="01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3533" autoAdjust="0"/>
  </p:normalViewPr>
  <p:slideViewPr>
    <p:cSldViewPr>
      <p:cViewPr varScale="1">
        <p:scale>
          <a:sx n="67" d="100"/>
          <a:sy n="67" d="100"/>
        </p:scale>
        <p:origin x="64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2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285FC-548A-4C0A-990D-193B172C3536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4A02C-738A-41C2-9223-7B61F7157A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372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4A02C-738A-41C2-9223-7B61F7157AC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481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6769B-0E86-468E-A8FF-DC80BB94BB7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539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6769B-0E86-468E-A8FF-DC80BB94BB7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13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6769B-0E86-468E-A8FF-DC80BB94BB7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24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BFBC-03A1-0E42-958B-12842D1BD75A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203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44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598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2237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6 September 2022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50" i="1" dirty="0"/>
            </a:lvl1pPr>
          </a:lstStyle>
          <a:p>
            <a:pPr marL="269993" lvl="0" indent="-269993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71543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6 September 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47067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824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914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39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285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757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586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6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48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A4ECD-A5C5-4584-A312-EA42749E38BD}" type="datetimeFigureOut">
              <a:rPr lang="da-DK" smtClean="0"/>
              <a:t>06-09-2022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A91AB-8876-408A-91A2-15D04761F8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18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holmapp.info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www.drholmapp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holmapp.com/" TargetMode="External"/><Relationship Id="rId5" Type="http://schemas.openxmlformats.org/officeDocument/2006/relationships/hyperlink" Target="http://www.drholmapp.dk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a.wikipedia.org/wiki/Hormon" TargetMode="External"/><Relationship Id="rId3" Type="http://schemas.openxmlformats.org/officeDocument/2006/relationships/hyperlink" Target="https://da.wikipedia.org/wiki/Antidiabetikum" TargetMode="External"/><Relationship Id="rId7" Type="http://schemas.openxmlformats.org/officeDocument/2006/relationships/hyperlink" Target="https://da.wikipedia.org/wiki/Glukose" TargetMode="External"/><Relationship Id="rId2" Type="http://schemas.openxmlformats.org/officeDocument/2006/relationships/hyperlink" Target="https://da.wikipedia.org/wiki/Peroral_administr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.wikipedia.org/wiki/Nyre" TargetMode="External"/><Relationship Id="rId11" Type="http://schemas.openxmlformats.org/officeDocument/2006/relationships/hyperlink" Target="https://da.wikipedia.org/wiki/Ford%C3%B8jelsessystemet" TargetMode="External"/><Relationship Id="rId5" Type="http://schemas.openxmlformats.org/officeDocument/2006/relationships/hyperlink" Target="https://da.wikipedia.org/wiki/Sukkersyge" TargetMode="External"/><Relationship Id="rId10" Type="http://schemas.openxmlformats.org/officeDocument/2006/relationships/hyperlink" Target="https://da.wikipedia.org/wiki/Fedtsyre" TargetMode="External"/><Relationship Id="rId4" Type="http://schemas.openxmlformats.org/officeDocument/2006/relationships/hyperlink" Target="https://da.wikipedia.org/w/index.php?title=Biguanid&amp;action=edit&amp;redlink=1" TargetMode="External"/><Relationship Id="rId9" Type="http://schemas.openxmlformats.org/officeDocument/2006/relationships/hyperlink" Target="https://da.wikipedia.org/wiki/Insuli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nti-diabetic_medication#Secretagogues" TargetMode="External"/><Relationship Id="rId3" Type="http://schemas.openxmlformats.org/officeDocument/2006/relationships/hyperlink" Target="https://en.wikipedia.org/wiki/Agonist" TargetMode="External"/><Relationship Id="rId7" Type="http://schemas.openxmlformats.org/officeDocument/2006/relationships/hyperlink" Target="https://en.wikipedia.org/wiki/Glucagon-like_peptide-1_receptor_agonist#cite_note-2" TargetMode="External"/><Relationship Id="rId2" Type="http://schemas.openxmlformats.org/officeDocument/2006/relationships/hyperlink" Target="https://en.wikipedia.org/wiki/Glucag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lucagon-like_peptide-1_receptor_agonist#cite_note-Baggio_2008-1" TargetMode="External"/><Relationship Id="rId5" Type="http://schemas.openxmlformats.org/officeDocument/2006/relationships/hyperlink" Target="https://en.wikipedia.org/wiki/Diabetes_mellitus_type_2" TargetMode="External"/><Relationship Id="rId10" Type="http://schemas.openxmlformats.org/officeDocument/2006/relationships/hyperlink" Target="https://en.wikipedia.org/wiki/Stroke" TargetMode="External"/><Relationship Id="rId4" Type="http://schemas.openxmlformats.org/officeDocument/2006/relationships/hyperlink" Target="https://en.wikipedia.org/wiki/Glucagon-like_peptide_1_receptor" TargetMode="External"/><Relationship Id="rId9" Type="http://schemas.openxmlformats.org/officeDocument/2006/relationships/hyperlink" Target="https://en.wikipedia.org/wiki/Meta-analysi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lucagon-like_peptide-1" TargetMode="External"/><Relationship Id="rId2" Type="http://schemas.openxmlformats.org/officeDocument/2006/relationships/hyperlink" Target="https://en.wikipedia.org/wiki/Type_2_diabet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Glucose-dependent_insulinotropic_polypeptid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opiomelanocortin" TargetMode="Externa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Relationship Id="rId6" Type="http://schemas.openxmlformats.org/officeDocument/2006/relationships/image" Target="../media/image25.wmf"/><Relationship Id="rId5" Type="http://schemas.openxmlformats.org/officeDocument/2006/relationships/hyperlink" Target="https://en.wikipedia.org/wiki/Leptin_receptor" TargetMode="External"/><Relationship Id="rId4" Type="http://schemas.openxmlformats.org/officeDocument/2006/relationships/hyperlink" Target="https://en.wikipedia.org/wiki/Proprotein_subtilisin/kexin_type_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ch@drholm.com" TargetMode="External"/><Relationship Id="rId2" Type="http://schemas.openxmlformats.org/officeDocument/2006/relationships/hyperlink" Target="mailto:jhom@regionsjaelland.d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jenschristianholm.dk/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holmapp.info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www.drholmapp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holmapp.com/" TargetMode="External"/><Relationship Id="rId5" Type="http://schemas.openxmlformats.org/officeDocument/2006/relationships/hyperlink" Target="http://www.drholmapp.dk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drholmapp.inf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holmapp.net/" TargetMode="External"/><Relationship Id="rId5" Type="http://schemas.openxmlformats.org/officeDocument/2006/relationships/hyperlink" Target="http://www.drholmapp.com/" TargetMode="External"/><Relationship Id="rId4" Type="http://schemas.openxmlformats.org/officeDocument/2006/relationships/hyperlink" Target="http://www.drholmapp.d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4FCFA0C-ED50-80AB-D4A6-F88493FE5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1" t="13250" r="9838" b="5901"/>
          <a:stretch/>
        </p:blipFill>
        <p:spPr>
          <a:xfrm>
            <a:off x="3359696" y="152635"/>
            <a:ext cx="5544616" cy="6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09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3717032"/>
            <a:ext cx="3626361" cy="2448272"/>
          </a:xfrm>
        </p:spPr>
        <p:txBody>
          <a:bodyPr>
            <a:noAutofit/>
          </a:bodyPr>
          <a:lstStyle/>
          <a:p>
            <a:r>
              <a:rPr lang="en-GB" sz="2300" dirty="0"/>
              <a:t>Private use</a:t>
            </a:r>
          </a:p>
          <a:p>
            <a:r>
              <a:rPr lang="en-GB" sz="2300" dirty="0"/>
              <a:t>Smartphone</a:t>
            </a:r>
          </a:p>
          <a:p>
            <a:r>
              <a:rPr lang="en-GB" sz="2300" dirty="0"/>
              <a:t>Tablet</a:t>
            </a:r>
          </a:p>
          <a:p>
            <a:r>
              <a:rPr lang="en-GB" sz="2300" dirty="0"/>
              <a:t>PC/laptop</a:t>
            </a:r>
          </a:p>
          <a:p>
            <a:r>
              <a:rPr lang="en-GB" sz="2300" dirty="0"/>
              <a:t>No contacts to hcps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728" y="1176348"/>
            <a:ext cx="7493385" cy="54485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65006" y="1460634"/>
            <a:ext cx="4822256" cy="4880008"/>
            <a:chOff x="6465006" y="1460634"/>
            <a:chExt cx="4822256" cy="4880008"/>
          </a:xfrm>
          <a:solidFill>
            <a:schemeClr val="bg1"/>
          </a:solidFill>
        </p:grpSpPr>
        <p:sp>
          <p:nvSpPr>
            <p:cNvPr id="5" name="Rectangle 4"/>
            <p:cNvSpPr/>
            <p:nvPr/>
          </p:nvSpPr>
          <p:spPr>
            <a:xfrm>
              <a:off x="6465006" y="1460634"/>
              <a:ext cx="4822256" cy="4880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6258" y="4991313"/>
              <a:ext cx="1347504" cy="996721"/>
            </a:xfrm>
            <a:prstGeom prst="rect">
              <a:avLst/>
            </a:prstGeom>
            <a:grpFill/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609600" y="274638"/>
            <a:ext cx="3293913" cy="221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200" dirty="0"/>
              <a:t>Results</a:t>
            </a:r>
          </a:p>
          <a:p>
            <a:endParaRPr lang="en-GB" dirty="0"/>
          </a:p>
          <a:p>
            <a:r>
              <a:rPr lang="en-GB" sz="3500" dirty="0">
                <a:hlinkClick r:id="rId5"/>
              </a:rPr>
              <a:t>www.DrHolmApp.dk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  <a:p>
            <a:r>
              <a:rPr lang="en-GB" sz="3500" dirty="0">
                <a:hlinkClick r:id="rId6"/>
              </a:rPr>
              <a:t>www.DrHolmApp.com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  <a:p>
            <a:r>
              <a:rPr lang="en-GB" sz="3500" dirty="0">
                <a:hlinkClick r:id="rId7"/>
              </a:rPr>
              <a:t>www.DrHolmApp.net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  <a:p>
            <a:r>
              <a:rPr lang="en-GB" sz="3500" dirty="0">
                <a:hlinkClick r:id="rId8"/>
              </a:rPr>
              <a:t>www.DrHolmApp.info</a:t>
            </a:r>
            <a:endParaRPr lang="en-GB" sz="3500" dirty="0"/>
          </a:p>
          <a:p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340483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43867-8AC9-6372-6F2B-EF46E287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AOMs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52E458-AEA4-C0A3-9E28-AAC42354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err="1"/>
              <a:t>Metformin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Liraglutide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Semaglutide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Tirzapetide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Sethmelanotide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109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717E0-8F3E-BB1C-754D-E6C112F3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Metformin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9AAD3E-B7EB-C154-1BAC-7B518BEB8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da-DK" b="0" dirty="0">
                <a:effectLst/>
                <a:latin typeface="Arial" panose="020B0604020202020204" pitchFamily="34" charset="0"/>
              </a:rPr>
              <a:t>et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2" tooltip="Peroral administr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peroralt</a:t>
            </a:r>
            <a:r>
              <a:rPr lang="da-DK" b="0" dirty="0">
                <a:effectLst/>
                <a:latin typeface="Arial" panose="020B0604020202020204" pitchFamily="34" charset="0"/>
              </a:rPr>
              <a:t> </a:t>
            </a:r>
            <a:r>
              <a:rPr lang="da-DK" b="0" u="none" strike="noStrike" dirty="0" err="1">
                <a:effectLst/>
                <a:latin typeface="Arial" panose="020B0604020202020204" pitchFamily="34" charset="0"/>
                <a:hlinkClick r:id="rId3" tooltip="Antidiabetik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antidiabetikum</a:t>
            </a:r>
            <a:r>
              <a:rPr lang="da-DK" b="0" dirty="0">
                <a:effectLst/>
                <a:latin typeface="Arial" panose="020B0604020202020204" pitchFamily="34" charset="0"/>
              </a:rPr>
              <a:t> i </a:t>
            </a:r>
            <a:r>
              <a:rPr lang="da-DK" b="0" u="none" strike="noStrike" dirty="0" err="1">
                <a:effectLst/>
                <a:latin typeface="Arial" panose="020B0604020202020204" pitchFamily="34" charset="0"/>
                <a:hlinkClick r:id="rId4" tooltip="Biguanid (ikke skrevet endnu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biguanidklassen</a:t>
            </a:r>
            <a:r>
              <a:rPr lang="da-DK" b="0" dirty="0">
                <a:effectLst/>
                <a:latin typeface="Arial" panose="020B0604020202020204" pitchFamily="34" charset="0"/>
              </a:rPr>
              <a:t>. Stoffet er førstevalg til behandling af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5" tooltip="Sukkersy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type 2 diabetes mellitus</a:t>
            </a:r>
            <a:r>
              <a:rPr lang="da-DK" b="0" dirty="0">
                <a:effectLst/>
                <a:latin typeface="Arial" panose="020B0604020202020204" pitchFamily="34" charset="0"/>
              </a:rPr>
              <a:t>, specielt hos overvægtige personer og personer med normal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6" tooltip="Ny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nyrefunktion</a:t>
            </a:r>
            <a:r>
              <a:rPr lang="da-DK" b="0" dirty="0"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da-DK" b="0" dirty="0" err="1">
                <a:effectLst/>
                <a:latin typeface="Arial" panose="020B0604020202020204" pitchFamily="34" charset="0"/>
              </a:rPr>
              <a:t>Metformin</a:t>
            </a:r>
            <a:r>
              <a:rPr lang="da-DK" b="0" dirty="0">
                <a:effectLst/>
                <a:latin typeface="Arial" panose="020B0604020202020204" pitchFamily="34" charset="0"/>
              </a:rPr>
              <a:t> virker primært ved at hæmme produktionen af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7" tooltip="Gluko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glukose</a:t>
            </a:r>
            <a:r>
              <a:rPr lang="da-DK" b="0" dirty="0">
                <a:effectLst/>
                <a:latin typeface="Arial" panose="020B0604020202020204" pitchFamily="34" charset="0"/>
              </a:rPr>
              <a:t> i leveren. Derudover øger stoffet følsomheden overfor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8" tooltip="Horm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hormonet</a:t>
            </a:r>
            <a:r>
              <a:rPr lang="da-DK" b="0" dirty="0">
                <a:effectLst/>
                <a:latin typeface="Arial" panose="020B0604020202020204" pitchFamily="34" charset="0"/>
              </a:rPr>
              <a:t>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9" tooltip="Insul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insulin</a:t>
            </a:r>
            <a:r>
              <a:rPr lang="da-DK" b="0" dirty="0">
                <a:effectLst/>
                <a:latin typeface="Arial" panose="020B0604020202020204" pitchFamily="34" charset="0"/>
              </a:rPr>
              <a:t>, øger optagelsen af glukose i vævene, øger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10" tooltip="Fedtsy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fedtsyre</a:t>
            </a:r>
            <a:r>
              <a:rPr lang="da-DK" b="0" dirty="0">
                <a:effectLst/>
                <a:latin typeface="Arial" panose="020B0604020202020204" pitchFamily="34" charset="0"/>
              </a:rPr>
              <a:t> oxidationen, samt sænker optagelsen af glukose i </a:t>
            </a:r>
            <a:r>
              <a:rPr lang="da-DK" b="0" u="none" strike="noStrike" dirty="0">
                <a:effectLst/>
                <a:latin typeface="Arial" panose="020B0604020202020204" pitchFamily="34" charset="0"/>
                <a:hlinkClick r:id="rId11" tooltip="Fordøjelsessystem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mavetarmkanalen</a:t>
            </a:r>
            <a:r>
              <a:rPr lang="da-DK" b="0" i="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72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21B59-F893-1264-37CC-7ADF0F0F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Glucagon"/>
              </a:rPr>
              <a:t>Glucagon</a:t>
            </a:r>
            <a:r>
              <a:rPr lang="en-US" sz="4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-like peptid-1 receptor </a:t>
            </a:r>
            <a:r>
              <a:rPr lang="en-US" sz="4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agonister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09AEBB-B288-3320-3EAD-34DC47CC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Agonist"/>
              </a:rPr>
              <a:t>agonister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Glucagon-like peptide 1 receptor"/>
              </a:rPr>
              <a:t>GLP-1 </a:t>
            </a:r>
            <a:r>
              <a:rPr lang="en-US" sz="20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Glucagon-like peptide 1 receptor"/>
              </a:rPr>
              <a:t>receptor</a:t>
            </a:r>
            <a:r>
              <a:rPr lang="en-US" sz="20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Disse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medikamenter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anvendes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behandling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Diabetes mellitus type 2"/>
              </a:rPr>
              <a:t>ype 2 diabetes</a:t>
            </a:r>
            <a:r>
              <a:rPr lang="en-US" sz="20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/>
              </a:rPr>
              <a:t>[1]</a:t>
            </a:r>
            <a:r>
              <a:rPr lang="en-US" sz="20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/>
              </a:rPr>
              <a:t>[2]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De er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også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godkendt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behandling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svær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overvægt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fordelene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forhold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ældre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Anti-diabetic medication"/>
              </a:rPr>
              <a:t>insulin </a:t>
            </a:r>
            <a:r>
              <a:rPr lang="en-US" sz="20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Anti-diabetic medication"/>
              </a:rPr>
              <a:t>stimulatorer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såsom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dirty="0">
                <a:solidFill>
                  <a:srgbClr val="0645AD"/>
                </a:solidFill>
                <a:latin typeface="Arial" panose="020B0604020202020204" pitchFamily="34" charset="0"/>
              </a:rPr>
              <a:t>sulfonylureas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eller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dirty="0">
                <a:solidFill>
                  <a:srgbClr val="0645AD"/>
                </a:solidFill>
                <a:latin typeface="Arial" panose="020B0604020202020204" pitchFamily="34" charset="0"/>
              </a:rPr>
              <a:t>meglitinide </a:t>
            </a:r>
            <a:r>
              <a:rPr lang="en-US" sz="2000" dirty="0" err="1">
                <a:solidFill>
                  <a:srgbClr val="0645AD"/>
                </a:solidFill>
                <a:latin typeface="Arial" panose="020B0604020202020204" pitchFamily="34" charset="0"/>
              </a:rPr>
              <a:t>agenter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er at de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medfører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lavere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risiko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udvikling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lavt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blodsukker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GLP-1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agonister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virkningsvarighed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hvorfor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man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udført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række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molekylære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modifikationer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for netop at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forlænge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virkningsvarigheden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2021 meta-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analyse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viste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12%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reduktion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alle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årsager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dødelighed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når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GLP-1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analoger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anvendes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behandling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type 2 diabetes,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samt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signifikante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forbedringer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kardiovaskulær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nyre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out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comes.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Meta-analysis"/>
              </a:rPr>
              <a:t>meta-analysis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2018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viste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at GLP-1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agonister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var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associeret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med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lavere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Stroke"/>
              </a:rPr>
              <a:t>stroke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risiko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sammenlignet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med controller.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Tidlige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studier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viste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mulighed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udvikling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pancreatitis and pancreas cancer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, men studier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mennesker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har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ikke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fundet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øget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risiko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02122"/>
                </a:solidFill>
                <a:latin typeface="Arial" panose="020B0604020202020204" pitchFamily="34" charset="0"/>
              </a:rPr>
              <a:t>af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pancreatitis, men er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ikke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tilstrækkelig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store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at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udelukke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øget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forekomst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pancreas cancer.</a:t>
            </a:r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425898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3FB8964-AC84-8584-5390-0C2BE856E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2" t="17451" r="35235" b="20600"/>
          <a:stretch/>
        </p:blipFill>
        <p:spPr>
          <a:xfrm>
            <a:off x="1055440" y="638337"/>
            <a:ext cx="9649072" cy="55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51DA0-E912-409A-887E-80F00EF8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D2211E-14C7-4E1C-82D7-0E6C94B90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a-ET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9C1C863-BB10-44D1-AC34-CFF5D26D5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" t="19524" r="37005" b="47927"/>
          <a:stretch/>
        </p:blipFill>
        <p:spPr>
          <a:xfrm>
            <a:off x="115443" y="0"/>
            <a:ext cx="11961113" cy="363524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6BD5767-E0A3-41EF-B0E6-CBAE9D300EB5}"/>
              </a:ext>
            </a:extLst>
          </p:cNvPr>
          <p:cNvSpPr txBox="1"/>
          <p:nvPr/>
        </p:nvSpPr>
        <p:spPr>
          <a:xfrm>
            <a:off x="115443" y="4298320"/>
            <a:ext cx="40616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Conclusions Liraglutide had a similar safety and tolerability profile compared with </a:t>
            </a:r>
          </a:p>
          <a:p>
            <a:r>
              <a:rPr lang="en-GB" sz="2400" dirty="0"/>
              <a:t>adults when administered to adolescents with obesity, with no unexpected </a:t>
            </a:r>
          </a:p>
          <a:p>
            <a:r>
              <a:rPr lang="en-GB" sz="2400" dirty="0"/>
              <a:t>safety/tolerability issues. Results suggest that the dosing regimen approved </a:t>
            </a:r>
          </a:p>
          <a:p>
            <a:r>
              <a:rPr lang="en-GB" sz="2400" dirty="0"/>
              <a:t>for weight management in adults may be appropriate for use in adolescents. </a:t>
            </a:r>
          </a:p>
          <a:p>
            <a:r>
              <a:rPr lang="en-GB" sz="2400" dirty="0"/>
              <a:t>(J </a:t>
            </a:r>
            <a:r>
              <a:rPr lang="en-GB" sz="2400" dirty="0" err="1"/>
              <a:t>Pediatr</a:t>
            </a:r>
            <a:r>
              <a:rPr lang="en-GB" sz="2400" dirty="0"/>
              <a:t> 2016;■■:■■-■■). Trial registration ClinicalTrials.gov: NCT01789086.</a:t>
            </a:r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2686092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6A561-CE9F-4F14-89BE-C8BA968F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0E5F5FE-913E-409C-8EE4-7E19D72EA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028" t="21078" r="25229" b="23237"/>
          <a:stretch/>
        </p:blipFill>
        <p:spPr>
          <a:xfrm>
            <a:off x="6096000" y="0"/>
            <a:ext cx="6112885" cy="6901644"/>
          </a:xfr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4D9100D-929E-4116-8F58-8D73B15CE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3" t="18500" r="48490" b="44750"/>
          <a:stretch/>
        </p:blipFill>
        <p:spPr>
          <a:xfrm>
            <a:off x="0" y="0"/>
            <a:ext cx="6234590" cy="270883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1E1806A8-C114-4732-A648-AEF3EACFD534}"/>
              </a:ext>
            </a:extLst>
          </p:cNvPr>
          <p:cNvSpPr txBox="1"/>
          <p:nvPr/>
        </p:nvSpPr>
        <p:spPr>
          <a:xfrm>
            <a:off x="432048" y="6167045"/>
            <a:ext cx="508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article was published on March 31, 2020, </a:t>
            </a:r>
          </a:p>
          <a:p>
            <a:r>
              <a:rPr lang="en-GB" dirty="0"/>
              <a:t>at NEJM.org. DOI: 10.1056/NEJMoa1916038</a:t>
            </a:r>
            <a:endParaRPr lang="aa-ET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2E45BC2-C967-4366-AE32-17D9EB2E9848}"/>
              </a:ext>
            </a:extLst>
          </p:cNvPr>
          <p:cNvSpPr txBox="1"/>
          <p:nvPr/>
        </p:nvSpPr>
        <p:spPr>
          <a:xfrm>
            <a:off x="1" y="2636912"/>
            <a:ext cx="6112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COUNSELING IN HEALTH NUTRITION AND PHYSICAL ACTIVITY </a:t>
            </a:r>
          </a:p>
          <a:p>
            <a:endParaRPr lang="en-GB" dirty="0"/>
          </a:p>
          <a:p>
            <a:r>
              <a:rPr lang="en-GB" dirty="0"/>
              <a:t>Participants received individualized </a:t>
            </a:r>
            <a:r>
              <a:rPr lang="en-GB" dirty="0" err="1"/>
              <a:t>counseling</a:t>
            </a:r>
            <a:r>
              <a:rPr lang="en-GB" dirty="0"/>
              <a:t> in healthy nutrition that was performed by a certified dietician and evaluated at every visit using a numerical rating scale. </a:t>
            </a:r>
          </a:p>
          <a:p>
            <a:endParaRPr lang="en-GB" dirty="0"/>
          </a:p>
          <a:p>
            <a:r>
              <a:rPr lang="en-GB" dirty="0"/>
              <a:t>Participants received individualized </a:t>
            </a:r>
            <a:r>
              <a:rPr lang="en-GB" dirty="0" err="1"/>
              <a:t>counseling</a:t>
            </a:r>
            <a:r>
              <a:rPr lang="en-GB" dirty="0"/>
              <a:t> in physical activity at every visit that was performed by site staff trained in physical activity </a:t>
            </a:r>
            <a:r>
              <a:rPr lang="en-GB" dirty="0" err="1"/>
              <a:t>counseling</a:t>
            </a:r>
            <a:r>
              <a:rPr lang="en-GB" dirty="0"/>
              <a:t>. Participants were encouraged to engage in 60 minutes of moderate- to high-intensity physical activity daily.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3973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79F3B2-057C-4119-B5E6-327DFA77E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84" t="17451" r="19288" b="16400"/>
          <a:stretch/>
        </p:blipFill>
        <p:spPr>
          <a:xfrm>
            <a:off x="3143672" y="0"/>
            <a:ext cx="6597079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80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8C03D-970A-4948-A1FA-CB70C611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Indications</a:t>
            </a:r>
            <a:endParaRPr lang="aa-ET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4C2A9B-FA8D-48FF-B695-F6BCF6EB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12-17 </a:t>
            </a:r>
            <a:r>
              <a:rPr lang="da-DK" dirty="0" err="1"/>
              <a:t>years</a:t>
            </a:r>
            <a:endParaRPr lang="da-DK" dirty="0"/>
          </a:p>
          <a:p>
            <a:r>
              <a:rPr lang="da-DK" dirty="0"/>
              <a:t>Iso BMI of 30, and or </a:t>
            </a:r>
            <a:r>
              <a:rPr lang="da-DK" dirty="0" err="1"/>
              <a:t>related</a:t>
            </a:r>
            <a:r>
              <a:rPr lang="da-DK" dirty="0"/>
              <a:t> </a:t>
            </a:r>
            <a:r>
              <a:rPr lang="da-DK" dirty="0" err="1"/>
              <a:t>complications</a:t>
            </a:r>
            <a:endParaRPr lang="da-DK" dirty="0"/>
          </a:p>
          <a:p>
            <a:r>
              <a:rPr lang="da-DK" dirty="0" err="1"/>
              <a:t>Poor</a:t>
            </a:r>
            <a:r>
              <a:rPr lang="da-DK" dirty="0"/>
              <a:t> </a:t>
            </a:r>
            <a:r>
              <a:rPr lang="da-DK" dirty="0" err="1"/>
              <a:t>response</a:t>
            </a:r>
            <a:r>
              <a:rPr lang="da-DK" dirty="0"/>
              <a:t> to </a:t>
            </a:r>
            <a:r>
              <a:rPr lang="da-DK" dirty="0" err="1"/>
              <a:t>lifestyle</a:t>
            </a:r>
            <a:r>
              <a:rPr lang="da-DK" dirty="0"/>
              <a:t> </a:t>
            </a:r>
            <a:r>
              <a:rPr lang="da-DK" dirty="0" err="1"/>
              <a:t>alone</a:t>
            </a:r>
            <a:endParaRPr lang="da-DK" dirty="0"/>
          </a:p>
          <a:p>
            <a:r>
              <a:rPr lang="da-DK" dirty="0" err="1"/>
              <a:t>Adjunct</a:t>
            </a:r>
            <a:r>
              <a:rPr lang="da-DK" dirty="0"/>
              <a:t> to </a:t>
            </a:r>
            <a:r>
              <a:rPr lang="da-DK" dirty="0" err="1"/>
              <a:t>obesity</a:t>
            </a:r>
            <a:r>
              <a:rPr lang="da-DK" dirty="0"/>
              <a:t> management!</a:t>
            </a:r>
          </a:p>
          <a:p>
            <a:r>
              <a:rPr lang="da-DK" dirty="0" err="1"/>
              <a:t>Identify</a:t>
            </a:r>
            <a:r>
              <a:rPr lang="da-DK" dirty="0"/>
              <a:t> </a:t>
            </a:r>
            <a:r>
              <a:rPr lang="da-DK" dirty="0" err="1"/>
              <a:t>those</a:t>
            </a:r>
            <a:r>
              <a:rPr lang="da-DK" dirty="0"/>
              <a:t> in </a:t>
            </a:r>
            <a:r>
              <a:rPr lang="da-DK" dirty="0" err="1"/>
              <a:t>need</a:t>
            </a:r>
            <a:r>
              <a:rPr lang="da-DK" dirty="0"/>
              <a:t>!</a:t>
            </a:r>
          </a:p>
          <a:p>
            <a:r>
              <a:rPr lang="da-DK" dirty="0"/>
              <a:t>Safety and side </a:t>
            </a:r>
            <a:r>
              <a:rPr lang="da-DK" dirty="0" err="1"/>
              <a:t>effects</a:t>
            </a:r>
            <a:r>
              <a:rPr lang="da-DK" dirty="0"/>
              <a:t>!</a:t>
            </a:r>
          </a:p>
          <a:p>
            <a:r>
              <a:rPr lang="da-DK" dirty="0" err="1"/>
              <a:t>Duration</a:t>
            </a:r>
            <a:r>
              <a:rPr lang="da-DK" dirty="0"/>
              <a:t> and </a:t>
            </a:r>
            <a:r>
              <a:rPr lang="da-DK" dirty="0" err="1"/>
              <a:t>cost</a:t>
            </a:r>
            <a:r>
              <a:rPr lang="da-DK" dirty="0"/>
              <a:t>!</a:t>
            </a:r>
          </a:p>
          <a:p>
            <a:r>
              <a:rPr lang="da-DK" dirty="0" err="1"/>
              <a:t>Treatment</a:t>
            </a:r>
            <a:r>
              <a:rPr lang="da-DK" dirty="0"/>
              <a:t> </a:t>
            </a:r>
            <a:r>
              <a:rPr lang="da-DK" dirty="0" err="1"/>
              <a:t>effect</a:t>
            </a:r>
            <a:r>
              <a:rPr lang="da-DK" dirty="0"/>
              <a:t>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termination</a:t>
            </a:r>
            <a:r>
              <a:rPr lang="da-DK" dirty="0"/>
              <a:t> of GLP-1!</a:t>
            </a:r>
          </a:p>
          <a:p>
            <a:pPr marL="0" indent="0">
              <a:buNone/>
            </a:pP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04737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989FFAD-D9DA-4888-A06E-84F70EFB5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0100" r="29919" b="11151"/>
          <a:stretch/>
        </p:blipFill>
        <p:spPr>
          <a:xfrm>
            <a:off x="1919536" y="7456"/>
            <a:ext cx="7877675" cy="504979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D492A0A-1E3F-4DE0-95FA-66FEEDC5F4B0}"/>
              </a:ext>
            </a:extLst>
          </p:cNvPr>
          <p:cNvSpPr txBox="1"/>
          <p:nvPr/>
        </p:nvSpPr>
        <p:spPr>
          <a:xfrm>
            <a:off x="2495600" y="5373216"/>
            <a:ext cx="64094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GB" b="1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Conclusion</a:t>
            </a:r>
          </a:p>
          <a:p>
            <a:pPr algn="l" fontAlgn="base"/>
            <a:r>
              <a:rPr lang="en-GB" b="0" i="0" dirty="0">
                <a:solidFill>
                  <a:srgbClr val="2A2A2A"/>
                </a:solidFill>
                <a:effectLst/>
                <a:latin typeface="Merriweather"/>
              </a:rPr>
              <a:t>Overweight/obesity in children and adolescents is associated with </a:t>
            </a:r>
          </a:p>
          <a:p>
            <a:pPr algn="l" fontAlgn="base"/>
            <a:r>
              <a:rPr lang="en-GB" b="0" i="0" dirty="0">
                <a:solidFill>
                  <a:srgbClr val="2A2A2A"/>
                </a:solidFill>
                <a:effectLst/>
                <a:latin typeface="Merriweather"/>
              </a:rPr>
              <a:t>increased fasting plasma total GLP-1 concentrations, which was </a:t>
            </a:r>
          </a:p>
          <a:p>
            <a:pPr algn="l" fontAlgn="base"/>
            <a:r>
              <a:rPr lang="en-GB" b="0" i="0" dirty="0">
                <a:solidFill>
                  <a:srgbClr val="2A2A2A"/>
                </a:solidFill>
                <a:effectLst/>
                <a:latin typeface="Merriweather"/>
              </a:rPr>
              <a:t>predictive of higher CMR factors.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8353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703512" y="1364242"/>
            <a:ext cx="8784976" cy="5175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91344" y="260648"/>
            <a:ext cx="711200" cy="930275"/>
            <a:chOff x="17626" y="647"/>
            <a:chExt cx="1576" cy="2180"/>
          </a:xfrm>
        </p:grpSpPr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8032" y="647"/>
              <a:ext cx="1170" cy="1172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17626" y="1811"/>
              <a:ext cx="556" cy="554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18472" y="2537"/>
              <a:ext cx="292" cy="290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18074" y="693"/>
              <a:ext cx="1084" cy="1080"/>
            </a:xfrm>
            <a:custGeom>
              <a:avLst/>
              <a:gdLst>
                <a:gd name="T0" fmla="*/ 6368 w 542"/>
                <a:gd name="T1" fmla="*/ 6528 h 540"/>
                <a:gd name="T2" fmla="*/ 4656 w 542"/>
                <a:gd name="T3" fmla="*/ 7296 h 540"/>
                <a:gd name="T4" fmla="*/ 1712 w 542"/>
                <a:gd name="T5" fmla="*/ 5792 h 540"/>
                <a:gd name="T6" fmla="*/ 1360 w 542"/>
                <a:gd name="T7" fmla="*/ 3872 h 540"/>
                <a:gd name="T8" fmla="*/ 7344 w 542"/>
                <a:gd name="T9" fmla="*/ 4304 h 540"/>
                <a:gd name="T10" fmla="*/ 6704 w 542"/>
                <a:gd name="T11" fmla="*/ 6208 h 540"/>
                <a:gd name="T12" fmla="*/ 4256 w 542"/>
                <a:gd name="T13" fmla="*/ 7328 h 540"/>
                <a:gd name="T14" fmla="*/ 1312 w 542"/>
                <a:gd name="T15" fmla="*/ 4320 h 540"/>
                <a:gd name="T16" fmla="*/ 1424 w 542"/>
                <a:gd name="T17" fmla="*/ 3456 h 540"/>
                <a:gd name="T18" fmla="*/ 7584 w 542"/>
                <a:gd name="T19" fmla="*/ 3280 h 540"/>
                <a:gd name="T20" fmla="*/ 7552 w 542"/>
                <a:gd name="T21" fmla="*/ 5056 h 540"/>
                <a:gd name="T22" fmla="*/ 6784 w 542"/>
                <a:gd name="T23" fmla="*/ 6064 h 540"/>
                <a:gd name="T24" fmla="*/ 6944 w 542"/>
                <a:gd name="T25" fmla="*/ 5872 h 540"/>
                <a:gd name="T26" fmla="*/ 5456 w 542"/>
                <a:gd name="T27" fmla="*/ 7136 h 540"/>
                <a:gd name="T28" fmla="*/ 2800 w 542"/>
                <a:gd name="T29" fmla="*/ 7008 h 540"/>
                <a:gd name="T30" fmla="*/ 2784 w 542"/>
                <a:gd name="T31" fmla="*/ 6896 h 540"/>
                <a:gd name="T32" fmla="*/ 6080 w 542"/>
                <a:gd name="T33" fmla="*/ 7168 h 540"/>
                <a:gd name="T34" fmla="*/ 4928 w 542"/>
                <a:gd name="T35" fmla="*/ 7264 h 540"/>
                <a:gd name="T36" fmla="*/ 7408 w 542"/>
                <a:gd name="T37" fmla="*/ 3744 h 540"/>
                <a:gd name="T38" fmla="*/ 7680 w 542"/>
                <a:gd name="T39" fmla="*/ 3712 h 540"/>
                <a:gd name="T40" fmla="*/ 3200 w 542"/>
                <a:gd name="T41" fmla="*/ 7136 h 540"/>
                <a:gd name="T42" fmla="*/ 3280 w 542"/>
                <a:gd name="T43" fmla="*/ 7360 h 540"/>
                <a:gd name="T44" fmla="*/ 7216 w 542"/>
                <a:gd name="T45" fmla="*/ 5536 h 540"/>
                <a:gd name="T46" fmla="*/ 7536 w 542"/>
                <a:gd name="T47" fmla="*/ 5328 h 540"/>
                <a:gd name="T48" fmla="*/ 1264 w 542"/>
                <a:gd name="T49" fmla="*/ 5296 h 540"/>
                <a:gd name="T50" fmla="*/ 2080 w 542"/>
                <a:gd name="T51" fmla="*/ 6304 h 540"/>
                <a:gd name="T52" fmla="*/ 1776 w 542"/>
                <a:gd name="T53" fmla="*/ 6080 h 540"/>
                <a:gd name="T54" fmla="*/ 1264 w 542"/>
                <a:gd name="T55" fmla="*/ 4880 h 540"/>
                <a:gd name="T56" fmla="*/ 992 w 542"/>
                <a:gd name="T57" fmla="*/ 4912 h 540"/>
                <a:gd name="T58" fmla="*/ 2080 w 542"/>
                <a:gd name="T59" fmla="*/ 6800 h 540"/>
                <a:gd name="T60" fmla="*/ 704 w 542"/>
                <a:gd name="T61" fmla="*/ 2848 h 540"/>
                <a:gd name="T62" fmla="*/ 128 w 542"/>
                <a:gd name="T63" fmla="*/ 3232 h 540"/>
                <a:gd name="T64" fmla="*/ 2432 w 542"/>
                <a:gd name="T65" fmla="*/ 608 h 540"/>
                <a:gd name="T66" fmla="*/ 3568 w 542"/>
                <a:gd name="T67" fmla="*/ 304 h 540"/>
                <a:gd name="T68" fmla="*/ 3136 w 542"/>
                <a:gd name="T69" fmla="*/ 720 h 540"/>
                <a:gd name="T70" fmla="*/ 1680 w 542"/>
                <a:gd name="T71" fmla="*/ 1696 h 540"/>
                <a:gd name="T72" fmla="*/ 592 w 542"/>
                <a:gd name="T73" fmla="*/ 2208 h 540"/>
                <a:gd name="T74" fmla="*/ 1184 w 542"/>
                <a:gd name="T75" fmla="*/ 2208 h 540"/>
                <a:gd name="T76" fmla="*/ 608 w 542"/>
                <a:gd name="T77" fmla="*/ 4064 h 540"/>
                <a:gd name="T78" fmla="*/ 176 w 542"/>
                <a:gd name="T79" fmla="*/ 4544 h 540"/>
                <a:gd name="T80" fmla="*/ 8528 w 542"/>
                <a:gd name="T81" fmla="*/ 3408 h 540"/>
                <a:gd name="T82" fmla="*/ 6784 w 542"/>
                <a:gd name="T83" fmla="*/ 1200 h 540"/>
                <a:gd name="T84" fmla="*/ 6864 w 542"/>
                <a:gd name="T85" fmla="*/ 1440 h 540"/>
                <a:gd name="T86" fmla="*/ 4896 w 542"/>
                <a:gd name="T87" fmla="*/ 8608 h 540"/>
                <a:gd name="T88" fmla="*/ 8512 w 542"/>
                <a:gd name="T89" fmla="*/ 4560 h 540"/>
                <a:gd name="T90" fmla="*/ 4032 w 542"/>
                <a:gd name="T91" fmla="*/ 8464 h 540"/>
                <a:gd name="T92" fmla="*/ 8096 w 542"/>
                <a:gd name="T93" fmla="*/ 5264 h 540"/>
                <a:gd name="T94" fmla="*/ 8448 w 542"/>
                <a:gd name="T95" fmla="*/ 5696 h 540"/>
                <a:gd name="T96" fmla="*/ 4240 w 542"/>
                <a:gd name="T97" fmla="*/ 256 h 540"/>
                <a:gd name="T98" fmla="*/ 2832 w 542"/>
                <a:gd name="T99" fmla="*/ 8240 h 540"/>
                <a:gd name="T100" fmla="*/ 1600 w 542"/>
                <a:gd name="T101" fmla="*/ 6928 h 540"/>
                <a:gd name="T102" fmla="*/ 7536 w 542"/>
                <a:gd name="T103" fmla="*/ 6816 h 540"/>
                <a:gd name="T104" fmla="*/ 5728 w 542"/>
                <a:gd name="T105" fmla="*/ 848 h 540"/>
                <a:gd name="T106" fmla="*/ 1312 w 542"/>
                <a:gd name="T107" fmla="*/ 6480 h 540"/>
                <a:gd name="T108" fmla="*/ 7792 w 542"/>
                <a:gd name="T109" fmla="*/ 2880 h 540"/>
                <a:gd name="T110" fmla="*/ 7632 w 542"/>
                <a:gd name="T111" fmla="*/ 2448 h 540"/>
                <a:gd name="T112" fmla="*/ 7344 w 542"/>
                <a:gd name="T113" fmla="*/ 2000 h 540"/>
                <a:gd name="T114" fmla="*/ 6256 w 542"/>
                <a:gd name="T115" fmla="*/ 8080 h 540"/>
                <a:gd name="T116" fmla="*/ 5024 w 542"/>
                <a:gd name="T117" fmla="*/ 448 h 540"/>
                <a:gd name="T118" fmla="*/ 752 w 542"/>
                <a:gd name="T119" fmla="*/ 5872 h 540"/>
                <a:gd name="T120" fmla="*/ 2032 w 542"/>
                <a:gd name="T121" fmla="*/ 8000 h 540"/>
                <a:gd name="T122" fmla="*/ 6896 w 542"/>
                <a:gd name="T123" fmla="*/ 7088 h 540"/>
                <a:gd name="T124" fmla="*/ 6752 w 542"/>
                <a:gd name="T125" fmla="*/ 7216 h 5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42"/>
                <a:gd name="T190" fmla="*/ 0 h 540"/>
                <a:gd name="T191" fmla="*/ 542 w 542"/>
                <a:gd name="T192" fmla="*/ 540 h 5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42" h="540">
                  <a:moveTo>
                    <a:pt x="398" y="408"/>
                  </a:moveTo>
                  <a:cubicBezTo>
                    <a:pt x="399" y="408"/>
                    <a:pt x="400" y="409"/>
                    <a:pt x="400" y="410"/>
                  </a:cubicBezTo>
                  <a:cubicBezTo>
                    <a:pt x="399" y="410"/>
                    <a:pt x="399" y="410"/>
                    <a:pt x="399" y="410"/>
                  </a:cubicBezTo>
                  <a:cubicBezTo>
                    <a:pt x="398" y="412"/>
                    <a:pt x="397" y="413"/>
                    <a:pt x="400" y="416"/>
                  </a:cubicBezTo>
                  <a:cubicBezTo>
                    <a:pt x="402" y="418"/>
                    <a:pt x="405" y="422"/>
                    <a:pt x="407" y="423"/>
                  </a:cubicBezTo>
                  <a:cubicBezTo>
                    <a:pt x="408" y="425"/>
                    <a:pt x="410" y="427"/>
                    <a:pt x="412" y="425"/>
                  </a:cubicBezTo>
                  <a:cubicBezTo>
                    <a:pt x="412" y="425"/>
                    <a:pt x="412" y="425"/>
                    <a:pt x="413" y="425"/>
                  </a:cubicBezTo>
                  <a:cubicBezTo>
                    <a:pt x="413" y="425"/>
                    <a:pt x="414" y="426"/>
                    <a:pt x="414" y="426"/>
                  </a:cubicBezTo>
                  <a:cubicBezTo>
                    <a:pt x="411" y="429"/>
                    <a:pt x="407" y="432"/>
                    <a:pt x="405" y="434"/>
                  </a:cubicBezTo>
                  <a:cubicBezTo>
                    <a:pt x="404" y="434"/>
                    <a:pt x="403" y="433"/>
                    <a:pt x="404" y="432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6" y="430"/>
                    <a:pt x="405" y="428"/>
                    <a:pt x="403" y="426"/>
                  </a:cubicBezTo>
                  <a:cubicBezTo>
                    <a:pt x="401" y="423"/>
                    <a:pt x="398" y="420"/>
                    <a:pt x="397" y="419"/>
                  </a:cubicBezTo>
                  <a:cubicBezTo>
                    <a:pt x="395" y="416"/>
                    <a:pt x="394" y="415"/>
                    <a:pt x="392" y="417"/>
                  </a:cubicBezTo>
                  <a:cubicBezTo>
                    <a:pt x="392" y="417"/>
                    <a:pt x="391" y="417"/>
                    <a:pt x="391" y="417"/>
                  </a:cubicBezTo>
                  <a:cubicBezTo>
                    <a:pt x="390" y="417"/>
                    <a:pt x="389" y="416"/>
                    <a:pt x="390" y="416"/>
                  </a:cubicBezTo>
                  <a:cubicBezTo>
                    <a:pt x="393" y="413"/>
                    <a:pt x="396" y="410"/>
                    <a:pt x="398" y="408"/>
                  </a:cubicBezTo>
                  <a:moveTo>
                    <a:pt x="291" y="456"/>
                  </a:moveTo>
                  <a:cubicBezTo>
                    <a:pt x="288" y="457"/>
                    <a:pt x="284" y="457"/>
                    <a:pt x="280" y="457"/>
                  </a:cubicBezTo>
                  <a:cubicBezTo>
                    <a:pt x="279" y="458"/>
                    <a:pt x="279" y="459"/>
                    <a:pt x="280" y="460"/>
                  </a:cubicBezTo>
                  <a:cubicBezTo>
                    <a:pt x="280" y="460"/>
                    <a:pt x="281" y="459"/>
                    <a:pt x="281" y="460"/>
                  </a:cubicBezTo>
                  <a:cubicBezTo>
                    <a:pt x="283" y="460"/>
                    <a:pt x="283" y="461"/>
                    <a:pt x="284" y="464"/>
                  </a:cubicBezTo>
                  <a:cubicBezTo>
                    <a:pt x="284" y="466"/>
                    <a:pt x="284" y="470"/>
                    <a:pt x="284" y="474"/>
                  </a:cubicBezTo>
                  <a:cubicBezTo>
                    <a:pt x="284" y="477"/>
                    <a:pt x="284" y="479"/>
                    <a:pt x="282" y="479"/>
                  </a:cubicBezTo>
                  <a:cubicBezTo>
                    <a:pt x="282" y="479"/>
                    <a:pt x="281" y="479"/>
                    <a:pt x="281" y="479"/>
                  </a:cubicBezTo>
                  <a:cubicBezTo>
                    <a:pt x="280" y="480"/>
                    <a:pt x="281" y="481"/>
                    <a:pt x="281" y="481"/>
                  </a:cubicBezTo>
                  <a:cubicBezTo>
                    <a:pt x="284" y="481"/>
                    <a:pt x="289" y="481"/>
                    <a:pt x="293" y="480"/>
                  </a:cubicBezTo>
                  <a:cubicBezTo>
                    <a:pt x="294" y="480"/>
                    <a:pt x="293" y="479"/>
                    <a:pt x="293" y="478"/>
                  </a:cubicBezTo>
                  <a:cubicBezTo>
                    <a:pt x="292" y="478"/>
                    <a:pt x="292" y="478"/>
                    <a:pt x="292" y="478"/>
                  </a:cubicBezTo>
                  <a:cubicBezTo>
                    <a:pt x="289" y="478"/>
                    <a:pt x="289" y="476"/>
                    <a:pt x="289" y="474"/>
                  </a:cubicBezTo>
                  <a:cubicBezTo>
                    <a:pt x="289" y="472"/>
                    <a:pt x="288" y="467"/>
                    <a:pt x="288" y="464"/>
                  </a:cubicBezTo>
                  <a:cubicBezTo>
                    <a:pt x="288" y="460"/>
                    <a:pt x="288" y="459"/>
                    <a:pt x="290" y="459"/>
                  </a:cubicBezTo>
                  <a:cubicBezTo>
                    <a:pt x="291" y="459"/>
                    <a:pt x="291" y="459"/>
                    <a:pt x="291" y="459"/>
                  </a:cubicBezTo>
                  <a:cubicBezTo>
                    <a:pt x="292" y="458"/>
                    <a:pt x="291" y="457"/>
                    <a:pt x="291" y="456"/>
                  </a:cubicBezTo>
                  <a:moveTo>
                    <a:pt x="107" y="362"/>
                  </a:moveTo>
                  <a:cubicBezTo>
                    <a:pt x="105" y="359"/>
                    <a:pt x="103" y="356"/>
                    <a:pt x="101" y="352"/>
                  </a:cubicBezTo>
                  <a:cubicBezTo>
                    <a:pt x="101" y="351"/>
                    <a:pt x="100" y="352"/>
                    <a:pt x="100" y="352"/>
                  </a:cubicBezTo>
                  <a:cubicBezTo>
                    <a:pt x="100" y="353"/>
                    <a:pt x="100" y="353"/>
                    <a:pt x="100" y="354"/>
                  </a:cubicBezTo>
                  <a:cubicBezTo>
                    <a:pt x="101" y="356"/>
                    <a:pt x="100" y="356"/>
                    <a:pt x="97" y="358"/>
                  </a:cubicBezTo>
                  <a:cubicBezTo>
                    <a:pt x="95" y="359"/>
                    <a:pt x="91" y="361"/>
                    <a:pt x="88" y="362"/>
                  </a:cubicBezTo>
                  <a:cubicBezTo>
                    <a:pt x="86" y="364"/>
                    <a:pt x="84" y="364"/>
                    <a:pt x="83" y="362"/>
                  </a:cubicBezTo>
                  <a:cubicBezTo>
                    <a:pt x="82" y="362"/>
                    <a:pt x="82" y="362"/>
                    <a:pt x="82" y="361"/>
                  </a:cubicBezTo>
                  <a:cubicBezTo>
                    <a:pt x="81" y="361"/>
                    <a:pt x="80" y="362"/>
                    <a:pt x="80" y="362"/>
                  </a:cubicBezTo>
                  <a:cubicBezTo>
                    <a:pt x="82" y="365"/>
                    <a:pt x="84" y="369"/>
                    <a:pt x="86" y="373"/>
                  </a:cubicBezTo>
                  <a:cubicBezTo>
                    <a:pt x="86" y="373"/>
                    <a:pt x="87" y="373"/>
                    <a:pt x="88" y="372"/>
                  </a:cubicBezTo>
                  <a:cubicBezTo>
                    <a:pt x="87" y="372"/>
                    <a:pt x="87" y="371"/>
                    <a:pt x="87" y="371"/>
                  </a:cubicBezTo>
                  <a:cubicBezTo>
                    <a:pt x="86" y="369"/>
                    <a:pt x="88" y="368"/>
                    <a:pt x="90" y="367"/>
                  </a:cubicBezTo>
                  <a:cubicBezTo>
                    <a:pt x="92" y="366"/>
                    <a:pt x="96" y="363"/>
                    <a:pt x="99" y="362"/>
                  </a:cubicBezTo>
                  <a:cubicBezTo>
                    <a:pt x="103" y="360"/>
                    <a:pt x="103" y="360"/>
                    <a:pt x="104" y="362"/>
                  </a:cubicBezTo>
                  <a:cubicBezTo>
                    <a:pt x="105" y="362"/>
                    <a:pt x="105" y="363"/>
                    <a:pt x="105" y="363"/>
                  </a:cubicBezTo>
                  <a:cubicBezTo>
                    <a:pt x="106" y="363"/>
                    <a:pt x="107" y="362"/>
                    <a:pt x="107" y="362"/>
                  </a:cubicBezTo>
                  <a:moveTo>
                    <a:pt x="85" y="242"/>
                  </a:moveTo>
                  <a:cubicBezTo>
                    <a:pt x="85" y="238"/>
                    <a:pt x="86" y="235"/>
                    <a:pt x="87" y="230"/>
                  </a:cubicBezTo>
                  <a:cubicBezTo>
                    <a:pt x="86" y="230"/>
                    <a:pt x="85" y="230"/>
                    <a:pt x="85" y="230"/>
                  </a:cubicBezTo>
                  <a:cubicBezTo>
                    <a:pt x="84" y="230"/>
                    <a:pt x="84" y="231"/>
                    <a:pt x="84" y="231"/>
                  </a:cubicBezTo>
                  <a:cubicBezTo>
                    <a:pt x="83" y="233"/>
                    <a:pt x="82" y="233"/>
                    <a:pt x="79" y="233"/>
                  </a:cubicBezTo>
                  <a:cubicBezTo>
                    <a:pt x="77" y="232"/>
                    <a:pt x="73" y="231"/>
                    <a:pt x="69" y="231"/>
                  </a:cubicBezTo>
                  <a:cubicBezTo>
                    <a:pt x="67" y="230"/>
                    <a:pt x="65" y="230"/>
                    <a:pt x="65" y="227"/>
                  </a:cubicBezTo>
                  <a:cubicBezTo>
                    <a:pt x="65" y="227"/>
                    <a:pt x="65" y="227"/>
                    <a:pt x="65" y="226"/>
                  </a:cubicBezTo>
                  <a:cubicBezTo>
                    <a:pt x="65" y="226"/>
                    <a:pt x="63" y="225"/>
                    <a:pt x="63" y="226"/>
                  </a:cubicBezTo>
                  <a:cubicBezTo>
                    <a:pt x="62" y="229"/>
                    <a:pt x="62" y="233"/>
                    <a:pt x="61" y="238"/>
                  </a:cubicBezTo>
                  <a:cubicBezTo>
                    <a:pt x="61" y="238"/>
                    <a:pt x="62" y="238"/>
                    <a:pt x="63" y="238"/>
                  </a:cubicBezTo>
                  <a:cubicBezTo>
                    <a:pt x="63" y="238"/>
                    <a:pt x="63" y="237"/>
                    <a:pt x="63" y="237"/>
                  </a:cubicBezTo>
                  <a:cubicBezTo>
                    <a:pt x="64" y="234"/>
                    <a:pt x="66" y="235"/>
                    <a:pt x="68" y="235"/>
                  </a:cubicBezTo>
                  <a:cubicBezTo>
                    <a:pt x="70" y="236"/>
                    <a:pt x="75" y="236"/>
                    <a:pt x="78" y="237"/>
                  </a:cubicBezTo>
                  <a:cubicBezTo>
                    <a:pt x="82" y="238"/>
                    <a:pt x="82" y="238"/>
                    <a:pt x="82" y="240"/>
                  </a:cubicBezTo>
                  <a:cubicBezTo>
                    <a:pt x="82" y="241"/>
                    <a:pt x="82" y="241"/>
                    <a:pt x="82" y="242"/>
                  </a:cubicBezTo>
                  <a:cubicBezTo>
                    <a:pt x="83" y="242"/>
                    <a:pt x="84" y="242"/>
                    <a:pt x="85" y="242"/>
                  </a:cubicBezTo>
                  <a:moveTo>
                    <a:pt x="459" y="269"/>
                  </a:moveTo>
                  <a:cubicBezTo>
                    <a:pt x="459" y="272"/>
                    <a:pt x="459" y="276"/>
                    <a:pt x="459" y="280"/>
                  </a:cubicBezTo>
                  <a:cubicBezTo>
                    <a:pt x="460" y="281"/>
                    <a:pt x="461" y="281"/>
                    <a:pt x="461" y="281"/>
                  </a:cubicBezTo>
                  <a:cubicBezTo>
                    <a:pt x="461" y="280"/>
                    <a:pt x="461" y="280"/>
                    <a:pt x="461" y="279"/>
                  </a:cubicBezTo>
                  <a:cubicBezTo>
                    <a:pt x="462" y="277"/>
                    <a:pt x="463" y="277"/>
                    <a:pt x="466" y="277"/>
                  </a:cubicBezTo>
                  <a:cubicBezTo>
                    <a:pt x="468" y="277"/>
                    <a:pt x="473" y="277"/>
                    <a:pt x="476" y="277"/>
                  </a:cubicBezTo>
                  <a:cubicBezTo>
                    <a:pt x="479" y="278"/>
                    <a:pt x="481" y="278"/>
                    <a:pt x="481" y="280"/>
                  </a:cubicBezTo>
                  <a:cubicBezTo>
                    <a:pt x="481" y="280"/>
                    <a:pt x="481" y="281"/>
                    <a:pt x="481" y="281"/>
                  </a:cubicBezTo>
                  <a:cubicBezTo>
                    <a:pt x="481" y="282"/>
                    <a:pt x="483" y="282"/>
                    <a:pt x="483" y="281"/>
                  </a:cubicBezTo>
                  <a:cubicBezTo>
                    <a:pt x="483" y="278"/>
                    <a:pt x="483" y="274"/>
                    <a:pt x="483" y="269"/>
                  </a:cubicBezTo>
                  <a:cubicBezTo>
                    <a:pt x="483" y="269"/>
                    <a:pt x="482" y="269"/>
                    <a:pt x="481" y="269"/>
                  </a:cubicBezTo>
                  <a:cubicBezTo>
                    <a:pt x="481" y="270"/>
                    <a:pt x="481" y="270"/>
                    <a:pt x="481" y="271"/>
                  </a:cubicBezTo>
                  <a:cubicBezTo>
                    <a:pt x="481" y="273"/>
                    <a:pt x="479" y="273"/>
                    <a:pt x="476" y="273"/>
                  </a:cubicBezTo>
                  <a:cubicBezTo>
                    <a:pt x="474" y="273"/>
                    <a:pt x="469" y="273"/>
                    <a:pt x="467" y="273"/>
                  </a:cubicBezTo>
                  <a:cubicBezTo>
                    <a:pt x="462" y="273"/>
                    <a:pt x="462" y="272"/>
                    <a:pt x="462" y="270"/>
                  </a:cubicBezTo>
                  <a:cubicBezTo>
                    <a:pt x="462" y="270"/>
                    <a:pt x="462" y="269"/>
                    <a:pt x="462" y="269"/>
                  </a:cubicBezTo>
                  <a:cubicBezTo>
                    <a:pt x="461" y="268"/>
                    <a:pt x="460" y="268"/>
                    <a:pt x="459" y="269"/>
                  </a:cubicBezTo>
                  <a:moveTo>
                    <a:pt x="419" y="388"/>
                  </a:moveTo>
                  <a:cubicBezTo>
                    <a:pt x="419" y="388"/>
                    <a:pt x="416" y="389"/>
                    <a:pt x="412" y="392"/>
                  </a:cubicBezTo>
                  <a:cubicBezTo>
                    <a:pt x="409" y="396"/>
                    <a:pt x="409" y="401"/>
                    <a:pt x="412" y="404"/>
                  </a:cubicBezTo>
                  <a:cubicBezTo>
                    <a:pt x="416" y="407"/>
                    <a:pt x="419" y="405"/>
                    <a:pt x="422" y="404"/>
                  </a:cubicBezTo>
                  <a:cubicBezTo>
                    <a:pt x="426" y="402"/>
                    <a:pt x="428" y="402"/>
                    <a:pt x="429" y="403"/>
                  </a:cubicBezTo>
                  <a:cubicBezTo>
                    <a:pt x="430" y="404"/>
                    <a:pt x="432" y="406"/>
                    <a:pt x="429" y="409"/>
                  </a:cubicBezTo>
                  <a:cubicBezTo>
                    <a:pt x="426" y="412"/>
                    <a:pt x="423" y="410"/>
                    <a:pt x="422" y="409"/>
                  </a:cubicBezTo>
                  <a:cubicBezTo>
                    <a:pt x="422" y="410"/>
                    <a:pt x="421" y="410"/>
                    <a:pt x="421" y="411"/>
                  </a:cubicBezTo>
                  <a:cubicBezTo>
                    <a:pt x="422" y="412"/>
                    <a:pt x="425" y="414"/>
                    <a:pt x="426" y="414"/>
                  </a:cubicBezTo>
                  <a:cubicBezTo>
                    <a:pt x="427" y="414"/>
                    <a:pt x="429" y="412"/>
                    <a:pt x="431" y="410"/>
                  </a:cubicBezTo>
                  <a:cubicBezTo>
                    <a:pt x="437" y="404"/>
                    <a:pt x="433" y="399"/>
                    <a:pt x="430" y="398"/>
                  </a:cubicBezTo>
                  <a:cubicBezTo>
                    <a:pt x="428" y="397"/>
                    <a:pt x="426" y="397"/>
                    <a:pt x="421" y="399"/>
                  </a:cubicBezTo>
                  <a:cubicBezTo>
                    <a:pt x="418" y="401"/>
                    <a:pt x="416" y="401"/>
                    <a:pt x="414" y="399"/>
                  </a:cubicBezTo>
                  <a:cubicBezTo>
                    <a:pt x="413" y="398"/>
                    <a:pt x="412" y="396"/>
                    <a:pt x="414" y="394"/>
                  </a:cubicBezTo>
                  <a:cubicBezTo>
                    <a:pt x="417" y="390"/>
                    <a:pt x="420" y="392"/>
                    <a:pt x="423" y="393"/>
                  </a:cubicBezTo>
                  <a:cubicBezTo>
                    <a:pt x="423" y="393"/>
                    <a:pt x="424" y="392"/>
                    <a:pt x="424" y="391"/>
                  </a:cubicBezTo>
                  <a:cubicBezTo>
                    <a:pt x="423" y="390"/>
                    <a:pt x="421" y="389"/>
                    <a:pt x="419" y="388"/>
                  </a:cubicBezTo>
                  <a:moveTo>
                    <a:pt x="266" y="458"/>
                  </a:moveTo>
                  <a:cubicBezTo>
                    <a:pt x="266" y="458"/>
                    <a:pt x="263" y="457"/>
                    <a:pt x="258" y="456"/>
                  </a:cubicBezTo>
                  <a:cubicBezTo>
                    <a:pt x="253" y="456"/>
                    <a:pt x="249" y="459"/>
                    <a:pt x="249" y="463"/>
                  </a:cubicBezTo>
                  <a:cubicBezTo>
                    <a:pt x="249" y="468"/>
                    <a:pt x="252" y="470"/>
                    <a:pt x="255" y="471"/>
                  </a:cubicBezTo>
                  <a:cubicBezTo>
                    <a:pt x="259" y="473"/>
                    <a:pt x="260" y="474"/>
                    <a:pt x="260" y="476"/>
                  </a:cubicBezTo>
                  <a:cubicBezTo>
                    <a:pt x="260" y="477"/>
                    <a:pt x="259" y="480"/>
                    <a:pt x="255" y="480"/>
                  </a:cubicBezTo>
                  <a:cubicBezTo>
                    <a:pt x="251" y="479"/>
                    <a:pt x="251" y="475"/>
                    <a:pt x="251" y="475"/>
                  </a:cubicBezTo>
                  <a:cubicBezTo>
                    <a:pt x="250" y="474"/>
                    <a:pt x="249" y="474"/>
                    <a:pt x="249" y="475"/>
                  </a:cubicBezTo>
                  <a:cubicBezTo>
                    <a:pt x="249" y="476"/>
                    <a:pt x="249" y="480"/>
                    <a:pt x="249" y="480"/>
                  </a:cubicBezTo>
                  <a:cubicBezTo>
                    <a:pt x="250" y="481"/>
                    <a:pt x="252" y="481"/>
                    <a:pt x="256" y="482"/>
                  </a:cubicBezTo>
                  <a:cubicBezTo>
                    <a:pt x="264" y="482"/>
                    <a:pt x="265" y="477"/>
                    <a:pt x="265" y="474"/>
                  </a:cubicBezTo>
                  <a:cubicBezTo>
                    <a:pt x="265" y="472"/>
                    <a:pt x="263" y="470"/>
                    <a:pt x="258" y="467"/>
                  </a:cubicBezTo>
                  <a:cubicBezTo>
                    <a:pt x="255" y="466"/>
                    <a:pt x="253" y="464"/>
                    <a:pt x="254" y="462"/>
                  </a:cubicBezTo>
                  <a:cubicBezTo>
                    <a:pt x="254" y="460"/>
                    <a:pt x="255" y="458"/>
                    <a:pt x="258" y="459"/>
                  </a:cubicBezTo>
                  <a:cubicBezTo>
                    <a:pt x="263" y="459"/>
                    <a:pt x="263" y="463"/>
                    <a:pt x="264" y="465"/>
                  </a:cubicBezTo>
                  <a:cubicBezTo>
                    <a:pt x="265" y="465"/>
                    <a:pt x="266" y="465"/>
                    <a:pt x="266" y="465"/>
                  </a:cubicBezTo>
                  <a:cubicBezTo>
                    <a:pt x="266" y="463"/>
                    <a:pt x="266" y="461"/>
                    <a:pt x="266" y="458"/>
                  </a:cubicBezTo>
                  <a:moveTo>
                    <a:pt x="82" y="270"/>
                  </a:moveTo>
                  <a:cubicBezTo>
                    <a:pt x="82" y="270"/>
                    <a:pt x="83" y="268"/>
                    <a:pt x="84" y="263"/>
                  </a:cubicBezTo>
                  <a:cubicBezTo>
                    <a:pt x="84" y="258"/>
                    <a:pt x="81" y="254"/>
                    <a:pt x="77" y="254"/>
                  </a:cubicBezTo>
                  <a:cubicBezTo>
                    <a:pt x="72" y="254"/>
                    <a:pt x="70" y="257"/>
                    <a:pt x="69" y="261"/>
                  </a:cubicBezTo>
                  <a:cubicBezTo>
                    <a:pt x="67" y="264"/>
                    <a:pt x="66" y="266"/>
                    <a:pt x="64" y="266"/>
                  </a:cubicBezTo>
                  <a:cubicBezTo>
                    <a:pt x="63" y="266"/>
                    <a:pt x="60" y="265"/>
                    <a:pt x="60" y="261"/>
                  </a:cubicBezTo>
                  <a:cubicBezTo>
                    <a:pt x="61" y="257"/>
                    <a:pt x="64" y="256"/>
                    <a:pt x="65" y="256"/>
                  </a:cubicBezTo>
                  <a:cubicBezTo>
                    <a:pt x="65" y="256"/>
                    <a:pt x="65" y="255"/>
                    <a:pt x="65" y="254"/>
                  </a:cubicBezTo>
                  <a:cubicBezTo>
                    <a:pt x="63" y="254"/>
                    <a:pt x="60" y="254"/>
                    <a:pt x="59" y="255"/>
                  </a:cubicBezTo>
                  <a:cubicBezTo>
                    <a:pt x="59" y="256"/>
                    <a:pt x="58" y="258"/>
                    <a:pt x="58" y="262"/>
                  </a:cubicBezTo>
                  <a:cubicBezTo>
                    <a:pt x="58" y="270"/>
                    <a:pt x="63" y="271"/>
                    <a:pt x="66" y="270"/>
                  </a:cubicBezTo>
                  <a:cubicBezTo>
                    <a:pt x="68" y="270"/>
                    <a:pt x="70" y="269"/>
                    <a:pt x="72" y="264"/>
                  </a:cubicBezTo>
                  <a:cubicBezTo>
                    <a:pt x="74" y="260"/>
                    <a:pt x="76" y="258"/>
                    <a:pt x="78" y="259"/>
                  </a:cubicBezTo>
                  <a:cubicBezTo>
                    <a:pt x="80" y="259"/>
                    <a:pt x="81" y="260"/>
                    <a:pt x="81" y="263"/>
                  </a:cubicBezTo>
                  <a:cubicBezTo>
                    <a:pt x="81" y="268"/>
                    <a:pt x="78" y="268"/>
                    <a:pt x="75" y="269"/>
                  </a:cubicBezTo>
                  <a:cubicBezTo>
                    <a:pt x="75" y="270"/>
                    <a:pt x="75" y="271"/>
                    <a:pt x="76" y="271"/>
                  </a:cubicBezTo>
                  <a:cubicBezTo>
                    <a:pt x="77" y="271"/>
                    <a:pt x="79" y="271"/>
                    <a:pt x="82" y="270"/>
                  </a:cubicBezTo>
                  <a:moveTo>
                    <a:pt x="89" y="216"/>
                  </a:moveTo>
                  <a:cubicBezTo>
                    <a:pt x="89" y="216"/>
                    <a:pt x="91" y="214"/>
                    <a:pt x="93" y="210"/>
                  </a:cubicBezTo>
                  <a:cubicBezTo>
                    <a:pt x="94" y="205"/>
                    <a:pt x="92" y="200"/>
                    <a:pt x="88" y="199"/>
                  </a:cubicBezTo>
                  <a:cubicBezTo>
                    <a:pt x="84" y="198"/>
                    <a:pt x="81" y="201"/>
                    <a:pt x="79" y="203"/>
                  </a:cubicBezTo>
                  <a:cubicBezTo>
                    <a:pt x="76" y="206"/>
                    <a:pt x="75" y="208"/>
                    <a:pt x="73" y="207"/>
                  </a:cubicBezTo>
                  <a:cubicBezTo>
                    <a:pt x="72" y="207"/>
                    <a:pt x="70" y="205"/>
                    <a:pt x="71" y="202"/>
                  </a:cubicBezTo>
                  <a:cubicBezTo>
                    <a:pt x="72" y="198"/>
                    <a:pt x="76" y="198"/>
                    <a:pt x="77" y="198"/>
                  </a:cubicBezTo>
                  <a:cubicBezTo>
                    <a:pt x="77" y="198"/>
                    <a:pt x="77" y="197"/>
                    <a:pt x="77" y="196"/>
                  </a:cubicBezTo>
                  <a:cubicBezTo>
                    <a:pt x="76" y="196"/>
                    <a:pt x="72" y="195"/>
                    <a:pt x="71" y="195"/>
                  </a:cubicBezTo>
                  <a:cubicBezTo>
                    <a:pt x="71" y="196"/>
                    <a:pt x="70" y="198"/>
                    <a:pt x="69" y="202"/>
                  </a:cubicBezTo>
                  <a:cubicBezTo>
                    <a:pt x="66" y="209"/>
                    <a:pt x="71" y="212"/>
                    <a:pt x="74" y="212"/>
                  </a:cubicBezTo>
                  <a:cubicBezTo>
                    <a:pt x="76" y="212"/>
                    <a:pt x="78" y="212"/>
                    <a:pt x="82" y="207"/>
                  </a:cubicBezTo>
                  <a:cubicBezTo>
                    <a:pt x="85" y="204"/>
                    <a:pt x="86" y="203"/>
                    <a:pt x="89" y="204"/>
                  </a:cubicBezTo>
                  <a:cubicBezTo>
                    <a:pt x="90" y="205"/>
                    <a:pt x="91" y="206"/>
                    <a:pt x="91" y="209"/>
                  </a:cubicBezTo>
                  <a:cubicBezTo>
                    <a:pt x="89" y="214"/>
                    <a:pt x="86" y="213"/>
                    <a:pt x="83" y="213"/>
                  </a:cubicBezTo>
                  <a:cubicBezTo>
                    <a:pt x="83" y="214"/>
                    <a:pt x="83" y="215"/>
                    <a:pt x="83" y="216"/>
                  </a:cubicBezTo>
                  <a:cubicBezTo>
                    <a:pt x="84" y="216"/>
                    <a:pt x="86" y="217"/>
                    <a:pt x="89" y="216"/>
                  </a:cubicBezTo>
                  <a:moveTo>
                    <a:pt x="454" y="208"/>
                  </a:moveTo>
                  <a:cubicBezTo>
                    <a:pt x="460" y="203"/>
                    <a:pt x="461" y="202"/>
                    <a:pt x="466" y="198"/>
                  </a:cubicBezTo>
                  <a:cubicBezTo>
                    <a:pt x="468" y="197"/>
                    <a:pt x="468" y="197"/>
                    <a:pt x="469" y="198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70" y="199"/>
                    <a:pt x="471" y="199"/>
                    <a:pt x="471" y="198"/>
                  </a:cubicBezTo>
                  <a:cubicBezTo>
                    <a:pt x="470" y="195"/>
                    <a:pt x="469" y="191"/>
                    <a:pt x="467" y="188"/>
                  </a:cubicBezTo>
                  <a:cubicBezTo>
                    <a:pt x="466" y="187"/>
                    <a:pt x="465" y="188"/>
                    <a:pt x="465" y="188"/>
                  </a:cubicBezTo>
                  <a:cubicBezTo>
                    <a:pt x="465" y="189"/>
                    <a:pt x="466" y="189"/>
                    <a:pt x="466" y="190"/>
                  </a:cubicBezTo>
                  <a:cubicBezTo>
                    <a:pt x="466" y="192"/>
                    <a:pt x="466" y="192"/>
                    <a:pt x="463" y="194"/>
                  </a:cubicBezTo>
                  <a:cubicBezTo>
                    <a:pt x="462" y="195"/>
                    <a:pt x="448" y="206"/>
                    <a:pt x="448" y="207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448" y="208"/>
                    <a:pt x="450" y="210"/>
                    <a:pt x="450" y="210"/>
                  </a:cubicBezTo>
                  <a:cubicBezTo>
                    <a:pt x="457" y="211"/>
                    <a:pt x="466" y="211"/>
                    <a:pt x="469" y="212"/>
                  </a:cubicBezTo>
                  <a:cubicBezTo>
                    <a:pt x="473" y="212"/>
                    <a:pt x="474" y="213"/>
                    <a:pt x="474" y="214"/>
                  </a:cubicBezTo>
                  <a:cubicBezTo>
                    <a:pt x="474" y="214"/>
                    <a:pt x="474" y="215"/>
                    <a:pt x="474" y="215"/>
                  </a:cubicBezTo>
                  <a:cubicBezTo>
                    <a:pt x="475" y="215"/>
                    <a:pt x="476" y="215"/>
                    <a:pt x="476" y="215"/>
                  </a:cubicBezTo>
                  <a:cubicBezTo>
                    <a:pt x="476" y="212"/>
                    <a:pt x="474" y="208"/>
                    <a:pt x="474" y="205"/>
                  </a:cubicBezTo>
                  <a:cubicBezTo>
                    <a:pt x="473" y="205"/>
                    <a:pt x="472" y="205"/>
                    <a:pt x="472" y="206"/>
                  </a:cubicBezTo>
                  <a:cubicBezTo>
                    <a:pt x="472" y="206"/>
                    <a:pt x="472" y="207"/>
                    <a:pt x="472" y="207"/>
                  </a:cubicBezTo>
                  <a:cubicBezTo>
                    <a:pt x="472" y="208"/>
                    <a:pt x="472" y="209"/>
                    <a:pt x="469" y="209"/>
                  </a:cubicBezTo>
                  <a:cubicBezTo>
                    <a:pt x="464" y="209"/>
                    <a:pt x="459" y="208"/>
                    <a:pt x="454" y="208"/>
                  </a:cubicBezTo>
                  <a:moveTo>
                    <a:pt x="460" y="306"/>
                  </a:moveTo>
                  <a:cubicBezTo>
                    <a:pt x="468" y="304"/>
                    <a:pt x="469" y="304"/>
                    <a:pt x="475" y="303"/>
                  </a:cubicBezTo>
                  <a:cubicBezTo>
                    <a:pt x="478" y="303"/>
                    <a:pt x="478" y="303"/>
                    <a:pt x="478" y="304"/>
                  </a:cubicBezTo>
                  <a:cubicBezTo>
                    <a:pt x="478" y="305"/>
                    <a:pt x="478" y="305"/>
                    <a:pt x="478" y="305"/>
                  </a:cubicBezTo>
                  <a:cubicBezTo>
                    <a:pt x="479" y="306"/>
                    <a:pt x="480" y="306"/>
                    <a:pt x="480" y="306"/>
                  </a:cubicBezTo>
                  <a:cubicBezTo>
                    <a:pt x="481" y="302"/>
                    <a:pt x="481" y="299"/>
                    <a:pt x="482" y="294"/>
                  </a:cubicBezTo>
                  <a:cubicBezTo>
                    <a:pt x="481" y="294"/>
                    <a:pt x="480" y="294"/>
                    <a:pt x="480" y="294"/>
                  </a:cubicBezTo>
                  <a:cubicBezTo>
                    <a:pt x="480" y="295"/>
                    <a:pt x="480" y="295"/>
                    <a:pt x="480" y="295"/>
                  </a:cubicBezTo>
                  <a:cubicBezTo>
                    <a:pt x="479" y="297"/>
                    <a:pt x="478" y="298"/>
                    <a:pt x="475" y="298"/>
                  </a:cubicBezTo>
                  <a:cubicBezTo>
                    <a:pt x="474" y="299"/>
                    <a:pt x="456" y="301"/>
                    <a:pt x="456" y="302"/>
                  </a:cubicBezTo>
                  <a:cubicBezTo>
                    <a:pt x="455" y="302"/>
                    <a:pt x="455" y="302"/>
                    <a:pt x="455" y="302"/>
                  </a:cubicBezTo>
                  <a:cubicBezTo>
                    <a:pt x="455" y="302"/>
                    <a:pt x="456" y="305"/>
                    <a:pt x="456" y="306"/>
                  </a:cubicBezTo>
                  <a:cubicBezTo>
                    <a:pt x="461" y="309"/>
                    <a:pt x="469" y="314"/>
                    <a:pt x="472" y="316"/>
                  </a:cubicBezTo>
                  <a:cubicBezTo>
                    <a:pt x="475" y="318"/>
                    <a:pt x="475" y="319"/>
                    <a:pt x="475" y="320"/>
                  </a:cubicBezTo>
                  <a:cubicBezTo>
                    <a:pt x="475" y="321"/>
                    <a:pt x="475" y="321"/>
                    <a:pt x="475" y="322"/>
                  </a:cubicBezTo>
                  <a:cubicBezTo>
                    <a:pt x="475" y="322"/>
                    <a:pt x="476" y="323"/>
                    <a:pt x="477" y="322"/>
                  </a:cubicBezTo>
                  <a:cubicBezTo>
                    <a:pt x="477" y="319"/>
                    <a:pt x="478" y="316"/>
                    <a:pt x="479" y="313"/>
                  </a:cubicBezTo>
                  <a:cubicBezTo>
                    <a:pt x="479" y="312"/>
                    <a:pt x="477" y="312"/>
                    <a:pt x="477" y="312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6" y="315"/>
                    <a:pt x="476" y="315"/>
                    <a:pt x="473" y="314"/>
                  </a:cubicBezTo>
                  <a:cubicBezTo>
                    <a:pt x="469" y="311"/>
                    <a:pt x="464" y="308"/>
                    <a:pt x="460" y="306"/>
                  </a:cubicBezTo>
                  <a:moveTo>
                    <a:pt x="453" y="374"/>
                  </a:moveTo>
                  <a:cubicBezTo>
                    <a:pt x="453" y="375"/>
                    <a:pt x="452" y="377"/>
                    <a:pt x="451" y="378"/>
                  </a:cubicBezTo>
                  <a:cubicBezTo>
                    <a:pt x="451" y="378"/>
                    <a:pt x="450" y="379"/>
                    <a:pt x="448" y="380"/>
                  </a:cubicBezTo>
                  <a:cubicBezTo>
                    <a:pt x="447" y="380"/>
                    <a:pt x="445" y="380"/>
                    <a:pt x="445" y="379"/>
                  </a:cubicBezTo>
                  <a:cubicBezTo>
                    <a:pt x="444" y="379"/>
                    <a:pt x="443" y="378"/>
                    <a:pt x="442" y="377"/>
                  </a:cubicBezTo>
                  <a:cubicBezTo>
                    <a:pt x="441" y="375"/>
                    <a:pt x="442" y="374"/>
                    <a:pt x="443" y="372"/>
                  </a:cubicBezTo>
                  <a:cubicBezTo>
                    <a:pt x="442" y="371"/>
                    <a:pt x="442" y="371"/>
                    <a:pt x="442" y="371"/>
                  </a:cubicBezTo>
                  <a:cubicBezTo>
                    <a:pt x="440" y="372"/>
                    <a:pt x="430" y="373"/>
                    <a:pt x="428" y="373"/>
                  </a:cubicBezTo>
                  <a:cubicBezTo>
                    <a:pt x="427" y="376"/>
                    <a:pt x="425" y="378"/>
                    <a:pt x="424" y="379"/>
                  </a:cubicBezTo>
                  <a:cubicBezTo>
                    <a:pt x="424" y="379"/>
                    <a:pt x="425" y="380"/>
                    <a:pt x="426" y="380"/>
                  </a:cubicBezTo>
                  <a:cubicBezTo>
                    <a:pt x="426" y="380"/>
                    <a:pt x="427" y="379"/>
                    <a:pt x="427" y="379"/>
                  </a:cubicBezTo>
                  <a:cubicBezTo>
                    <a:pt x="428" y="378"/>
                    <a:pt x="429" y="378"/>
                    <a:pt x="431" y="377"/>
                  </a:cubicBezTo>
                  <a:cubicBezTo>
                    <a:pt x="434" y="376"/>
                    <a:pt x="437" y="376"/>
                    <a:pt x="439" y="376"/>
                  </a:cubicBezTo>
                  <a:cubicBezTo>
                    <a:pt x="439" y="379"/>
                    <a:pt x="439" y="382"/>
                    <a:pt x="442" y="384"/>
                  </a:cubicBezTo>
                  <a:cubicBezTo>
                    <a:pt x="446" y="387"/>
                    <a:pt x="450" y="384"/>
                    <a:pt x="451" y="381"/>
                  </a:cubicBezTo>
                  <a:cubicBezTo>
                    <a:pt x="452" y="380"/>
                    <a:pt x="453" y="379"/>
                    <a:pt x="453" y="378"/>
                  </a:cubicBezTo>
                  <a:cubicBezTo>
                    <a:pt x="454" y="377"/>
                    <a:pt x="456" y="374"/>
                    <a:pt x="459" y="368"/>
                  </a:cubicBezTo>
                  <a:cubicBezTo>
                    <a:pt x="459" y="367"/>
                    <a:pt x="458" y="367"/>
                    <a:pt x="457" y="367"/>
                  </a:cubicBezTo>
                  <a:cubicBezTo>
                    <a:pt x="457" y="367"/>
                    <a:pt x="457" y="367"/>
                    <a:pt x="457" y="368"/>
                  </a:cubicBezTo>
                  <a:cubicBezTo>
                    <a:pt x="455" y="370"/>
                    <a:pt x="455" y="370"/>
                    <a:pt x="451" y="368"/>
                  </a:cubicBezTo>
                  <a:cubicBezTo>
                    <a:pt x="450" y="367"/>
                    <a:pt x="445" y="364"/>
                    <a:pt x="443" y="363"/>
                  </a:cubicBezTo>
                  <a:cubicBezTo>
                    <a:pt x="439" y="361"/>
                    <a:pt x="439" y="360"/>
                    <a:pt x="439" y="358"/>
                  </a:cubicBezTo>
                  <a:cubicBezTo>
                    <a:pt x="439" y="358"/>
                    <a:pt x="440" y="358"/>
                    <a:pt x="440" y="357"/>
                  </a:cubicBezTo>
                  <a:cubicBezTo>
                    <a:pt x="440" y="357"/>
                    <a:pt x="439" y="356"/>
                    <a:pt x="438" y="356"/>
                  </a:cubicBezTo>
                  <a:cubicBezTo>
                    <a:pt x="437" y="359"/>
                    <a:pt x="434" y="363"/>
                    <a:pt x="432" y="366"/>
                  </a:cubicBezTo>
                  <a:cubicBezTo>
                    <a:pt x="433" y="367"/>
                    <a:pt x="434" y="367"/>
                    <a:pt x="434" y="367"/>
                  </a:cubicBezTo>
                  <a:cubicBezTo>
                    <a:pt x="435" y="367"/>
                    <a:pt x="435" y="367"/>
                    <a:pt x="435" y="366"/>
                  </a:cubicBezTo>
                  <a:cubicBezTo>
                    <a:pt x="436" y="365"/>
                    <a:pt x="437" y="365"/>
                    <a:pt x="440" y="367"/>
                  </a:cubicBezTo>
                  <a:cubicBezTo>
                    <a:pt x="442" y="368"/>
                    <a:pt x="449" y="372"/>
                    <a:pt x="453" y="374"/>
                  </a:cubicBezTo>
                  <a:moveTo>
                    <a:pt x="347" y="441"/>
                  </a:moveTo>
                  <a:cubicBezTo>
                    <a:pt x="348" y="441"/>
                    <a:pt x="353" y="439"/>
                    <a:pt x="355" y="438"/>
                  </a:cubicBezTo>
                  <a:cubicBezTo>
                    <a:pt x="356" y="438"/>
                    <a:pt x="356" y="439"/>
                    <a:pt x="356" y="440"/>
                  </a:cubicBezTo>
                  <a:cubicBezTo>
                    <a:pt x="356" y="440"/>
                    <a:pt x="356" y="440"/>
                    <a:pt x="355" y="440"/>
                  </a:cubicBezTo>
                  <a:cubicBezTo>
                    <a:pt x="354" y="441"/>
                    <a:pt x="354" y="441"/>
                    <a:pt x="354" y="445"/>
                  </a:cubicBezTo>
                  <a:cubicBezTo>
                    <a:pt x="354" y="449"/>
                    <a:pt x="354" y="463"/>
                    <a:pt x="354" y="465"/>
                  </a:cubicBezTo>
                  <a:cubicBezTo>
                    <a:pt x="354" y="465"/>
                    <a:pt x="352" y="467"/>
                    <a:pt x="352" y="467"/>
                  </a:cubicBezTo>
                  <a:cubicBezTo>
                    <a:pt x="351" y="467"/>
                    <a:pt x="351" y="467"/>
                    <a:pt x="351" y="467"/>
                  </a:cubicBezTo>
                  <a:cubicBezTo>
                    <a:pt x="351" y="467"/>
                    <a:pt x="339" y="453"/>
                    <a:pt x="337" y="452"/>
                  </a:cubicBezTo>
                  <a:cubicBezTo>
                    <a:pt x="337" y="451"/>
                    <a:pt x="335" y="449"/>
                    <a:pt x="333" y="449"/>
                  </a:cubicBezTo>
                  <a:cubicBezTo>
                    <a:pt x="332" y="450"/>
                    <a:pt x="332" y="450"/>
                    <a:pt x="332" y="450"/>
                  </a:cubicBezTo>
                  <a:cubicBezTo>
                    <a:pt x="331" y="450"/>
                    <a:pt x="331" y="449"/>
                    <a:pt x="331" y="448"/>
                  </a:cubicBezTo>
                  <a:cubicBezTo>
                    <a:pt x="336" y="446"/>
                    <a:pt x="339" y="445"/>
                    <a:pt x="341" y="444"/>
                  </a:cubicBezTo>
                  <a:cubicBezTo>
                    <a:pt x="341" y="444"/>
                    <a:pt x="342" y="445"/>
                    <a:pt x="341" y="446"/>
                  </a:cubicBezTo>
                  <a:cubicBezTo>
                    <a:pt x="341" y="446"/>
                    <a:pt x="341" y="446"/>
                    <a:pt x="341" y="446"/>
                  </a:cubicBezTo>
                  <a:cubicBezTo>
                    <a:pt x="339" y="447"/>
                    <a:pt x="340" y="448"/>
                    <a:pt x="341" y="450"/>
                  </a:cubicBezTo>
                  <a:cubicBezTo>
                    <a:pt x="342" y="451"/>
                    <a:pt x="342" y="451"/>
                    <a:pt x="343" y="452"/>
                  </a:cubicBezTo>
                  <a:cubicBezTo>
                    <a:pt x="344" y="451"/>
                    <a:pt x="350" y="449"/>
                    <a:pt x="351" y="448"/>
                  </a:cubicBezTo>
                  <a:cubicBezTo>
                    <a:pt x="351" y="448"/>
                    <a:pt x="351" y="447"/>
                    <a:pt x="351" y="446"/>
                  </a:cubicBezTo>
                  <a:cubicBezTo>
                    <a:pt x="351" y="443"/>
                    <a:pt x="351" y="442"/>
                    <a:pt x="349" y="443"/>
                  </a:cubicBezTo>
                  <a:cubicBezTo>
                    <a:pt x="348" y="443"/>
                    <a:pt x="348" y="443"/>
                    <a:pt x="348" y="443"/>
                  </a:cubicBezTo>
                  <a:cubicBezTo>
                    <a:pt x="348" y="443"/>
                    <a:pt x="347" y="442"/>
                    <a:pt x="347" y="441"/>
                  </a:cubicBezTo>
                  <a:moveTo>
                    <a:pt x="351" y="461"/>
                  </a:moveTo>
                  <a:cubicBezTo>
                    <a:pt x="351" y="450"/>
                    <a:pt x="351" y="450"/>
                    <a:pt x="351" y="450"/>
                  </a:cubicBezTo>
                  <a:cubicBezTo>
                    <a:pt x="344" y="453"/>
                    <a:pt x="344" y="453"/>
                    <a:pt x="344" y="453"/>
                  </a:cubicBezTo>
                  <a:cubicBezTo>
                    <a:pt x="351" y="461"/>
                    <a:pt x="351" y="461"/>
                    <a:pt x="351" y="461"/>
                  </a:cubicBezTo>
                  <a:moveTo>
                    <a:pt x="174" y="431"/>
                  </a:moveTo>
                  <a:cubicBezTo>
                    <a:pt x="176" y="432"/>
                    <a:pt x="179" y="434"/>
                    <a:pt x="182" y="435"/>
                  </a:cubicBezTo>
                  <a:cubicBezTo>
                    <a:pt x="182" y="436"/>
                    <a:pt x="182" y="437"/>
                    <a:pt x="181" y="437"/>
                  </a:cubicBezTo>
                  <a:cubicBezTo>
                    <a:pt x="181" y="437"/>
                    <a:pt x="180" y="437"/>
                    <a:pt x="180" y="437"/>
                  </a:cubicBezTo>
                  <a:cubicBezTo>
                    <a:pt x="179" y="436"/>
                    <a:pt x="178" y="436"/>
                    <a:pt x="175" y="438"/>
                  </a:cubicBezTo>
                  <a:cubicBezTo>
                    <a:pt x="172" y="441"/>
                    <a:pt x="160" y="449"/>
                    <a:pt x="159" y="450"/>
                  </a:cubicBezTo>
                  <a:cubicBezTo>
                    <a:pt x="159" y="450"/>
                    <a:pt x="156" y="449"/>
                    <a:pt x="156" y="449"/>
                  </a:cubicBezTo>
                  <a:cubicBezTo>
                    <a:pt x="156" y="449"/>
                    <a:pt x="156" y="449"/>
                    <a:pt x="156" y="449"/>
                  </a:cubicBezTo>
                  <a:cubicBezTo>
                    <a:pt x="156" y="448"/>
                    <a:pt x="160" y="431"/>
                    <a:pt x="160" y="429"/>
                  </a:cubicBezTo>
                  <a:cubicBezTo>
                    <a:pt x="160" y="428"/>
                    <a:pt x="161" y="425"/>
                    <a:pt x="159" y="424"/>
                  </a:cubicBezTo>
                  <a:cubicBezTo>
                    <a:pt x="159" y="423"/>
                    <a:pt x="159" y="423"/>
                    <a:pt x="158" y="423"/>
                  </a:cubicBezTo>
                  <a:cubicBezTo>
                    <a:pt x="158" y="422"/>
                    <a:pt x="159" y="421"/>
                    <a:pt x="160" y="421"/>
                  </a:cubicBezTo>
                  <a:cubicBezTo>
                    <a:pt x="164" y="424"/>
                    <a:pt x="167" y="426"/>
                    <a:pt x="168" y="427"/>
                  </a:cubicBezTo>
                  <a:cubicBezTo>
                    <a:pt x="168" y="428"/>
                    <a:pt x="168" y="429"/>
                    <a:pt x="167" y="429"/>
                  </a:cubicBezTo>
                  <a:cubicBezTo>
                    <a:pt x="167" y="429"/>
                    <a:pt x="167" y="429"/>
                    <a:pt x="166" y="428"/>
                  </a:cubicBezTo>
                  <a:cubicBezTo>
                    <a:pt x="165" y="427"/>
                    <a:pt x="164" y="429"/>
                    <a:pt x="164" y="431"/>
                  </a:cubicBezTo>
                  <a:cubicBezTo>
                    <a:pt x="164" y="432"/>
                    <a:pt x="164" y="432"/>
                    <a:pt x="163" y="433"/>
                  </a:cubicBezTo>
                  <a:cubicBezTo>
                    <a:pt x="164" y="434"/>
                    <a:pt x="170" y="437"/>
                    <a:pt x="171" y="438"/>
                  </a:cubicBezTo>
                  <a:cubicBezTo>
                    <a:pt x="171" y="438"/>
                    <a:pt x="172" y="437"/>
                    <a:pt x="173" y="436"/>
                  </a:cubicBezTo>
                  <a:cubicBezTo>
                    <a:pt x="175" y="435"/>
                    <a:pt x="176" y="434"/>
                    <a:pt x="174" y="433"/>
                  </a:cubicBezTo>
                  <a:cubicBezTo>
                    <a:pt x="174" y="433"/>
                    <a:pt x="174" y="433"/>
                    <a:pt x="173" y="433"/>
                  </a:cubicBezTo>
                  <a:cubicBezTo>
                    <a:pt x="173" y="432"/>
                    <a:pt x="174" y="431"/>
                    <a:pt x="174" y="431"/>
                  </a:cubicBezTo>
                  <a:moveTo>
                    <a:pt x="161" y="445"/>
                  </a:moveTo>
                  <a:cubicBezTo>
                    <a:pt x="169" y="439"/>
                    <a:pt x="169" y="439"/>
                    <a:pt x="169" y="439"/>
                  </a:cubicBezTo>
                  <a:cubicBezTo>
                    <a:pt x="163" y="435"/>
                    <a:pt x="163" y="435"/>
                    <a:pt x="163" y="435"/>
                  </a:cubicBezTo>
                  <a:cubicBezTo>
                    <a:pt x="161" y="445"/>
                    <a:pt x="161" y="445"/>
                    <a:pt x="161" y="445"/>
                  </a:cubicBezTo>
                  <a:moveTo>
                    <a:pt x="389" y="437"/>
                  </a:moveTo>
                  <a:cubicBezTo>
                    <a:pt x="389" y="438"/>
                    <a:pt x="390" y="439"/>
                    <a:pt x="390" y="440"/>
                  </a:cubicBezTo>
                  <a:cubicBezTo>
                    <a:pt x="390" y="441"/>
                    <a:pt x="389" y="442"/>
                    <a:pt x="387" y="444"/>
                  </a:cubicBezTo>
                  <a:cubicBezTo>
                    <a:pt x="387" y="444"/>
                    <a:pt x="386" y="445"/>
                    <a:pt x="385" y="445"/>
                  </a:cubicBezTo>
                  <a:cubicBezTo>
                    <a:pt x="385" y="445"/>
                    <a:pt x="378" y="436"/>
                    <a:pt x="377" y="433"/>
                  </a:cubicBezTo>
                  <a:cubicBezTo>
                    <a:pt x="375" y="430"/>
                    <a:pt x="375" y="429"/>
                    <a:pt x="376" y="428"/>
                  </a:cubicBezTo>
                  <a:cubicBezTo>
                    <a:pt x="377" y="428"/>
                    <a:pt x="377" y="428"/>
                    <a:pt x="377" y="427"/>
                  </a:cubicBezTo>
                  <a:cubicBezTo>
                    <a:pt x="377" y="427"/>
                    <a:pt x="377" y="426"/>
                    <a:pt x="376" y="426"/>
                  </a:cubicBezTo>
                  <a:cubicBezTo>
                    <a:pt x="373" y="428"/>
                    <a:pt x="370" y="430"/>
                    <a:pt x="366" y="432"/>
                  </a:cubicBezTo>
                  <a:cubicBezTo>
                    <a:pt x="366" y="432"/>
                    <a:pt x="367" y="433"/>
                    <a:pt x="367" y="434"/>
                  </a:cubicBezTo>
                  <a:cubicBezTo>
                    <a:pt x="368" y="433"/>
                    <a:pt x="368" y="433"/>
                    <a:pt x="368" y="433"/>
                  </a:cubicBezTo>
                  <a:cubicBezTo>
                    <a:pt x="370" y="432"/>
                    <a:pt x="371" y="433"/>
                    <a:pt x="373" y="436"/>
                  </a:cubicBezTo>
                  <a:cubicBezTo>
                    <a:pt x="374" y="438"/>
                    <a:pt x="374" y="438"/>
                    <a:pt x="380" y="448"/>
                  </a:cubicBezTo>
                  <a:cubicBezTo>
                    <a:pt x="379" y="449"/>
                    <a:pt x="377" y="450"/>
                    <a:pt x="377" y="450"/>
                  </a:cubicBezTo>
                  <a:cubicBezTo>
                    <a:pt x="375" y="451"/>
                    <a:pt x="373" y="450"/>
                    <a:pt x="373" y="450"/>
                  </a:cubicBezTo>
                  <a:cubicBezTo>
                    <a:pt x="373" y="449"/>
                    <a:pt x="372" y="449"/>
                    <a:pt x="372" y="448"/>
                  </a:cubicBezTo>
                  <a:cubicBezTo>
                    <a:pt x="371" y="448"/>
                    <a:pt x="370" y="449"/>
                    <a:pt x="370" y="449"/>
                  </a:cubicBezTo>
                  <a:cubicBezTo>
                    <a:pt x="370" y="450"/>
                    <a:pt x="373" y="454"/>
                    <a:pt x="374" y="455"/>
                  </a:cubicBezTo>
                  <a:cubicBezTo>
                    <a:pt x="382" y="451"/>
                    <a:pt x="386" y="448"/>
                    <a:pt x="393" y="443"/>
                  </a:cubicBezTo>
                  <a:cubicBezTo>
                    <a:pt x="393" y="442"/>
                    <a:pt x="391" y="437"/>
                    <a:pt x="391" y="437"/>
                  </a:cubicBezTo>
                  <a:cubicBezTo>
                    <a:pt x="390" y="436"/>
                    <a:pt x="389" y="437"/>
                    <a:pt x="389" y="437"/>
                  </a:cubicBezTo>
                  <a:moveTo>
                    <a:pt x="328" y="467"/>
                  </a:moveTo>
                  <a:cubicBezTo>
                    <a:pt x="328" y="467"/>
                    <a:pt x="328" y="468"/>
                    <a:pt x="327" y="469"/>
                  </a:cubicBezTo>
                  <a:cubicBezTo>
                    <a:pt x="327" y="470"/>
                    <a:pt x="326" y="471"/>
                    <a:pt x="324" y="472"/>
                  </a:cubicBezTo>
                  <a:cubicBezTo>
                    <a:pt x="324" y="472"/>
                    <a:pt x="322" y="473"/>
                    <a:pt x="321" y="473"/>
                  </a:cubicBezTo>
                  <a:cubicBezTo>
                    <a:pt x="321" y="473"/>
                    <a:pt x="318" y="462"/>
                    <a:pt x="318" y="459"/>
                  </a:cubicBezTo>
                  <a:cubicBezTo>
                    <a:pt x="317" y="455"/>
                    <a:pt x="317" y="454"/>
                    <a:pt x="319" y="454"/>
                  </a:cubicBezTo>
                  <a:cubicBezTo>
                    <a:pt x="319" y="454"/>
                    <a:pt x="320" y="453"/>
                    <a:pt x="320" y="453"/>
                  </a:cubicBezTo>
                  <a:cubicBezTo>
                    <a:pt x="320" y="453"/>
                    <a:pt x="320" y="452"/>
                    <a:pt x="319" y="451"/>
                  </a:cubicBezTo>
                  <a:cubicBezTo>
                    <a:pt x="316" y="452"/>
                    <a:pt x="312" y="453"/>
                    <a:pt x="308" y="454"/>
                  </a:cubicBezTo>
                  <a:cubicBezTo>
                    <a:pt x="308" y="454"/>
                    <a:pt x="308" y="456"/>
                    <a:pt x="308" y="456"/>
                  </a:cubicBezTo>
                  <a:cubicBezTo>
                    <a:pt x="309" y="456"/>
                    <a:pt x="309" y="456"/>
                    <a:pt x="310" y="456"/>
                  </a:cubicBezTo>
                  <a:cubicBezTo>
                    <a:pt x="312" y="456"/>
                    <a:pt x="312" y="457"/>
                    <a:pt x="313" y="460"/>
                  </a:cubicBezTo>
                  <a:cubicBezTo>
                    <a:pt x="314" y="462"/>
                    <a:pt x="314" y="462"/>
                    <a:pt x="316" y="474"/>
                  </a:cubicBezTo>
                  <a:cubicBezTo>
                    <a:pt x="315" y="474"/>
                    <a:pt x="313" y="475"/>
                    <a:pt x="312" y="475"/>
                  </a:cubicBezTo>
                  <a:cubicBezTo>
                    <a:pt x="310" y="475"/>
                    <a:pt x="309" y="474"/>
                    <a:pt x="309" y="473"/>
                  </a:cubicBezTo>
                  <a:cubicBezTo>
                    <a:pt x="308" y="473"/>
                    <a:pt x="308" y="472"/>
                    <a:pt x="308" y="471"/>
                  </a:cubicBezTo>
                  <a:cubicBezTo>
                    <a:pt x="307" y="471"/>
                    <a:pt x="306" y="471"/>
                    <a:pt x="306" y="472"/>
                  </a:cubicBezTo>
                  <a:cubicBezTo>
                    <a:pt x="306" y="473"/>
                    <a:pt x="307" y="477"/>
                    <a:pt x="307" y="478"/>
                  </a:cubicBezTo>
                  <a:cubicBezTo>
                    <a:pt x="316" y="477"/>
                    <a:pt x="322" y="476"/>
                    <a:pt x="330" y="473"/>
                  </a:cubicBezTo>
                  <a:cubicBezTo>
                    <a:pt x="330" y="473"/>
                    <a:pt x="330" y="467"/>
                    <a:pt x="330" y="467"/>
                  </a:cubicBezTo>
                  <a:cubicBezTo>
                    <a:pt x="329" y="466"/>
                    <a:pt x="328" y="466"/>
                    <a:pt x="328" y="467"/>
                  </a:cubicBezTo>
                  <a:moveTo>
                    <a:pt x="455" y="229"/>
                  </a:moveTo>
                  <a:cubicBezTo>
                    <a:pt x="456" y="231"/>
                    <a:pt x="457" y="236"/>
                    <a:pt x="457" y="238"/>
                  </a:cubicBezTo>
                  <a:cubicBezTo>
                    <a:pt x="458" y="239"/>
                    <a:pt x="458" y="239"/>
                    <a:pt x="459" y="238"/>
                  </a:cubicBezTo>
                  <a:cubicBezTo>
                    <a:pt x="459" y="238"/>
                    <a:pt x="459" y="238"/>
                    <a:pt x="459" y="237"/>
                  </a:cubicBezTo>
                  <a:cubicBezTo>
                    <a:pt x="459" y="235"/>
                    <a:pt x="460" y="235"/>
                    <a:pt x="463" y="234"/>
                  </a:cubicBezTo>
                  <a:cubicBezTo>
                    <a:pt x="466" y="233"/>
                    <a:pt x="474" y="232"/>
                    <a:pt x="475" y="231"/>
                  </a:cubicBezTo>
                  <a:cubicBezTo>
                    <a:pt x="474" y="233"/>
                    <a:pt x="471" y="236"/>
                    <a:pt x="468" y="240"/>
                  </a:cubicBezTo>
                  <a:cubicBezTo>
                    <a:pt x="464" y="244"/>
                    <a:pt x="461" y="249"/>
                    <a:pt x="458" y="252"/>
                  </a:cubicBezTo>
                  <a:cubicBezTo>
                    <a:pt x="458" y="253"/>
                    <a:pt x="458" y="253"/>
                    <a:pt x="459" y="254"/>
                  </a:cubicBezTo>
                  <a:cubicBezTo>
                    <a:pt x="460" y="253"/>
                    <a:pt x="473" y="253"/>
                    <a:pt x="476" y="252"/>
                  </a:cubicBezTo>
                  <a:cubicBezTo>
                    <a:pt x="480" y="252"/>
                    <a:pt x="480" y="252"/>
                    <a:pt x="481" y="254"/>
                  </a:cubicBezTo>
                  <a:cubicBezTo>
                    <a:pt x="481" y="254"/>
                    <a:pt x="481" y="255"/>
                    <a:pt x="481" y="255"/>
                  </a:cubicBezTo>
                  <a:cubicBezTo>
                    <a:pt x="481" y="255"/>
                    <a:pt x="483" y="255"/>
                    <a:pt x="483" y="255"/>
                  </a:cubicBezTo>
                  <a:cubicBezTo>
                    <a:pt x="483" y="252"/>
                    <a:pt x="482" y="248"/>
                    <a:pt x="482" y="245"/>
                  </a:cubicBezTo>
                  <a:cubicBezTo>
                    <a:pt x="482" y="245"/>
                    <a:pt x="481" y="245"/>
                    <a:pt x="480" y="245"/>
                  </a:cubicBezTo>
                  <a:cubicBezTo>
                    <a:pt x="480" y="246"/>
                    <a:pt x="480" y="246"/>
                    <a:pt x="480" y="247"/>
                  </a:cubicBezTo>
                  <a:cubicBezTo>
                    <a:pt x="480" y="249"/>
                    <a:pt x="479" y="249"/>
                    <a:pt x="476" y="250"/>
                  </a:cubicBezTo>
                  <a:cubicBezTo>
                    <a:pt x="474" y="250"/>
                    <a:pt x="467" y="250"/>
                    <a:pt x="465" y="250"/>
                  </a:cubicBezTo>
                  <a:cubicBezTo>
                    <a:pt x="466" y="249"/>
                    <a:pt x="468" y="247"/>
                    <a:pt x="472" y="242"/>
                  </a:cubicBezTo>
                  <a:cubicBezTo>
                    <a:pt x="475" y="238"/>
                    <a:pt x="478" y="236"/>
                    <a:pt x="479" y="235"/>
                  </a:cubicBezTo>
                  <a:cubicBezTo>
                    <a:pt x="480" y="234"/>
                    <a:pt x="480" y="233"/>
                    <a:pt x="481" y="233"/>
                  </a:cubicBezTo>
                  <a:cubicBezTo>
                    <a:pt x="480" y="233"/>
                    <a:pt x="480" y="232"/>
                    <a:pt x="480" y="232"/>
                  </a:cubicBezTo>
                  <a:cubicBezTo>
                    <a:pt x="480" y="230"/>
                    <a:pt x="479" y="226"/>
                    <a:pt x="479" y="225"/>
                  </a:cubicBezTo>
                  <a:cubicBezTo>
                    <a:pt x="478" y="224"/>
                    <a:pt x="477" y="225"/>
                    <a:pt x="477" y="225"/>
                  </a:cubicBezTo>
                  <a:cubicBezTo>
                    <a:pt x="477" y="226"/>
                    <a:pt x="477" y="226"/>
                    <a:pt x="477" y="226"/>
                  </a:cubicBezTo>
                  <a:cubicBezTo>
                    <a:pt x="477" y="229"/>
                    <a:pt x="475" y="229"/>
                    <a:pt x="473" y="229"/>
                  </a:cubicBezTo>
                  <a:cubicBezTo>
                    <a:pt x="470" y="230"/>
                    <a:pt x="466" y="231"/>
                    <a:pt x="463" y="231"/>
                  </a:cubicBezTo>
                  <a:cubicBezTo>
                    <a:pt x="459" y="232"/>
                    <a:pt x="458" y="231"/>
                    <a:pt x="457" y="230"/>
                  </a:cubicBezTo>
                  <a:cubicBezTo>
                    <a:pt x="457" y="229"/>
                    <a:pt x="457" y="229"/>
                    <a:pt x="457" y="229"/>
                  </a:cubicBezTo>
                  <a:cubicBezTo>
                    <a:pt x="457" y="228"/>
                    <a:pt x="456" y="228"/>
                    <a:pt x="455" y="229"/>
                  </a:cubicBezTo>
                  <a:moveTo>
                    <a:pt x="206" y="446"/>
                  </a:moveTo>
                  <a:cubicBezTo>
                    <a:pt x="205" y="446"/>
                    <a:pt x="205" y="447"/>
                    <a:pt x="205" y="448"/>
                  </a:cubicBezTo>
                  <a:cubicBezTo>
                    <a:pt x="206" y="448"/>
                    <a:pt x="206" y="448"/>
                    <a:pt x="206" y="449"/>
                  </a:cubicBezTo>
                  <a:cubicBezTo>
                    <a:pt x="208" y="450"/>
                    <a:pt x="208" y="451"/>
                    <a:pt x="207" y="454"/>
                  </a:cubicBezTo>
                  <a:cubicBezTo>
                    <a:pt x="207" y="455"/>
                    <a:pt x="206" y="456"/>
                    <a:pt x="206" y="458"/>
                  </a:cubicBezTo>
                  <a:cubicBezTo>
                    <a:pt x="206" y="458"/>
                    <a:pt x="202" y="457"/>
                    <a:pt x="200" y="456"/>
                  </a:cubicBezTo>
                  <a:cubicBezTo>
                    <a:pt x="197" y="455"/>
                    <a:pt x="194" y="453"/>
                    <a:pt x="194" y="453"/>
                  </a:cubicBezTo>
                  <a:cubicBezTo>
                    <a:pt x="194" y="452"/>
                    <a:pt x="195" y="450"/>
                    <a:pt x="195" y="449"/>
                  </a:cubicBezTo>
                  <a:cubicBezTo>
                    <a:pt x="197" y="446"/>
                    <a:pt x="197" y="445"/>
                    <a:pt x="200" y="446"/>
                  </a:cubicBezTo>
                  <a:cubicBezTo>
                    <a:pt x="200" y="446"/>
                    <a:pt x="200" y="446"/>
                    <a:pt x="201" y="446"/>
                  </a:cubicBezTo>
                  <a:cubicBezTo>
                    <a:pt x="201" y="446"/>
                    <a:pt x="201" y="445"/>
                    <a:pt x="201" y="444"/>
                  </a:cubicBezTo>
                  <a:cubicBezTo>
                    <a:pt x="198" y="443"/>
                    <a:pt x="194" y="441"/>
                    <a:pt x="191" y="440"/>
                  </a:cubicBezTo>
                  <a:cubicBezTo>
                    <a:pt x="190" y="440"/>
                    <a:pt x="190" y="441"/>
                    <a:pt x="190" y="442"/>
                  </a:cubicBezTo>
                  <a:cubicBezTo>
                    <a:pt x="190" y="442"/>
                    <a:pt x="191" y="442"/>
                    <a:pt x="191" y="442"/>
                  </a:cubicBezTo>
                  <a:cubicBezTo>
                    <a:pt x="193" y="443"/>
                    <a:pt x="193" y="444"/>
                    <a:pt x="191" y="448"/>
                  </a:cubicBezTo>
                  <a:cubicBezTo>
                    <a:pt x="190" y="449"/>
                    <a:pt x="189" y="453"/>
                    <a:pt x="187" y="457"/>
                  </a:cubicBezTo>
                  <a:cubicBezTo>
                    <a:pt x="186" y="459"/>
                    <a:pt x="185" y="461"/>
                    <a:pt x="183" y="460"/>
                  </a:cubicBezTo>
                  <a:cubicBezTo>
                    <a:pt x="183" y="460"/>
                    <a:pt x="182" y="460"/>
                    <a:pt x="182" y="460"/>
                  </a:cubicBezTo>
                  <a:cubicBezTo>
                    <a:pt x="181" y="460"/>
                    <a:pt x="181" y="461"/>
                    <a:pt x="181" y="462"/>
                  </a:cubicBezTo>
                  <a:cubicBezTo>
                    <a:pt x="183" y="463"/>
                    <a:pt x="188" y="465"/>
                    <a:pt x="192" y="466"/>
                  </a:cubicBezTo>
                  <a:cubicBezTo>
                    <a:pt x="192" y="466"/>
                    <a:pt x="193" y="465"/>
                    <a:pt x="193" y="464"/>
                  </a:cubicBezTo>
                  <a:cubicBezTo>
                    <a:pt x="192" y="464"/>
                    <a:pt x="192" y="464"/>
                    <a:pt x="192" y="464"/>
                  </a:cubicBezTo>
                  <a:cubicBezTo>
                    <a:pt x="190" y="463"/>
                    <a:pt x="190" y="461"/>
                    <a:pt x="191" y="459"/>
                  </a:cubicBezTo>
                  <a:cubicBezTo>
                    <a:pt x="192" y="458"/>
                    <a:pt x="192" y="457"/>
                    <a:pt x="193" y="455"/>
                  </a:cubicBezTo>
                  <a:cubicBezTo>
                    <a:pt x="193" y="455"/>
                    <a:pt x="196" y="457"/>
                    <a:pt x="199" y="458"/>
                  </a:cubicBezTo>
                  <a:cubicBezTo>
                    <a:pt x="201" y="459"/>
                    <a:pt x="205" y="460"/>
                    <a:pt x="205" y="460"/>
                  </a:cubicBezTo>
                  <a:cubicBezTo>
                    <a:pt x="205" y="461"/>
                    <a:pt x="204" y="462"/>
                    <a:pt x="204" y="463"/>
                  </a:cubicBezTo>
                  <a:cubicBezTo>
                    <a:pt x="203" y="466"/>
                    <a:pt x="202" y="468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8" y="467"/>
                    <a:pt x="198" y="468"/>
                    <a:pt x="198" y="469"/>
                  </a:cubicBezTo>
                  <a:cubicBezTo>
                    <a:pt x="201" y="470"/>
                    <a:pt x="205" y="471"/>
                    <a:pt x="209" y="472"/>
                  </a:cubicBezTo>
                  <a:cubicBezTo>
                    <a:pt x="210" y="472"/>
                    <a:pt x="210" y="471"/>
                    <a:pt x="210" y="470"/>
                  </a:cubicBezTo>
                  <a:cubicBezTo>
                    <a:pt x="210" y="470"/>
                    <a:pt x="210" y="470"/>
                    <a:pt x="209" y="470"/>
                  </a:cubicBezTo>
                  <a:cubicBezTo>
                    <a:pt x="207" y="469"/>
                    <a:pt x="207" y="468"/>
                    <a:pt x="208" y="465"/>
                  </a:cubicBezTo>
                  <a:cubicBezTo>
                    <a:pt x="209" y="463"/>
                    <a:pt x="210" y="458"/>
                    <a:pt x="211" y="455"/>
                  </a:cubicBezTo>
                  <a:cubicBezTo>
                    <a:pt x="212" y="452"/>
                    <a:pt x="213" y="451"/>
                    <a:pt x="215" y="451"/>
                  </a:cubicBezTo>
                  <a:cubicBezTo>
                    <a:pt x="215" y="451"/>
                    <a:pt x="216" y="452"/>
                    <a:pt x="216" y="452"/>
                  </a:cubicBezTo>
                  <a:cubicBezTo>
                    <a:pt x="217" y="451"/>
                    <a:pt x="217" y="450"/>
                    <a:pt x="217" y="450"/>
                  </a:cubicBezTo>
                  <a:cubicBezTo>
                    <a:pt x="213" y="449"/>
                    <a:pt x="209" y="447"/>
                    <a:pt x="206" y="446"/>
                  </a:cubicBezTo>
                  <a:moveTo>
                    <a:pt x="451" y="326"/>
                  </a:moveTo>
                  <a:cubicBezTo>
                    <a:pt x="449" y="332"/>
                    <a:pt x="446" y="339"/>
                    <a:pt x="444" y="344"/>
                  </a:cubicBezTo>
                  <a:cubicBezTo>
                    <a:pt x="445" y="345"/>
                    <a:pt x="449" y="347"/>
                    <a:pt x="450" y="348"/>
                  </a:cubicBezTo>
                  <a:cubicBezTo>
                    <a:pt x="451" y="348"/>
                    <a:pt x="451" y="347"/>
                    <a:pt x="451" y="346"/>
                  </a:cubicBezTo>
                  <a:cubicBezTo>
                    <a:pt x="451" y="346"/>
                    <a:pt x="451" y="345"/>
                    <a:pt x="450" y="345"/>
                  </a:cubicBezTo>
                  <a:cubicBezTo>
                    <a:pt x="448" y="343"/>
                    <a:pt x="448" y="342"/>
                    <a:pt x="448" y="340"/>
                  </a:cubicBezTo>
                  <a:cubicBezTo>
                    <a:pt x="449" y="339"/>
                    <a:pt x="449" y="338"/>
                    <a:pt x="449" y="337"/>
                  </a:cubicBezTo>
                  <a:cubicBezTo>
                    <a:pt x="450" y="335"/>
                    <a:pt x="451" y="334"/>
                    <a:pt x="454" y="335"/>
                  </a:cubicBezTo>
                  <a:cubicBezTo>
                    <a:pt x="455" y="336"/>
                    <a:pt x="459" y="337"/>
                    <a:pt x="459" y="337"/>
                  </a:cubicBezTo>
                  <a:cubicBezTo>
                    <a:pt x="459" y="337"/>
                    <a:pt x="456" y="344"/>
                    <a:pt x="456" y="344"/>
                  </a:cubicBezTo>
                  <a:cubicBezTo>
                    <a:pt x="457" y="344"/>
                    <a:pt x="458" y="344"/>
                    <a:pt x="458" y="344"/>
                  </a:cubicBezTo>
                  <a:cubicBezTo>
                    <a:pt x="458" y="344"/>
                    <a:pt x="459" y="343"/>
                    <a:pt x="461" y="338"/>
                  </a:cubicBezTo>
                  <a:cubicBezTo>
                    <a:pt x="462" y="338"/>
                    <a:pt x="467" y="340"/>
                    <a:pt x="468" y="340"/>
                  </a:cubicBezTo>
                  <a:cubicBezTo>
                    <a:pt x="468" y="340"/>
                    <a:pt x="468" y="341"/>
                    <a:pt x="468" y="342"/>
                  </a:cubicBezTo>
                  <a:cubicBezTo>
                    <a:pt x="468" y="343"/>
                    <a:pt x="467" y="346"/>
                    <a:pt x="466" y="347"/>
                  </a:cubicBezTo>
                  <a:cubicBezTo>
                    <a:pt x="465" y="349"/>
                    <a:pt x="464" y="350"/>
                    <a:pt x="463" y="350"/>
                  </a:cubicBezTo>
                  <a:cubicBezTo>
                    <a:pt x="462" y="350"/>
                    <a:pt x="461" y="350"/>
                    <a:pt x="460" y="349"/>
                  </a:cubicBezTo>
                  <a:cubicBezTo>
                    <a:pt x="460" y="350"/>
                    <a:pt x="459" y="351"/>
                    <a:pt x="460" y="352"/>
                  </a:cubicBezTo>
                  <a:cubicBezTo>
                    <a:pt x="461" y="352"/>
                    <a:pt x="464" y="353"/>
                    <a:pt x="466" y="354"/>
                  </a:cubicBezTo>
                  <a:cubicBezTo>
                    <a:pt x="469" y="346"/>
                    <a:pt x="472" y="339"/>
                    <a:pt x="473" y="334"/>
                  </a:cubicBezTo>
                  <a:cubicBezTo>
                    <a:pt x="473" y="333"/>
                    <a:pt x="472" y="333"/>
                    <a:pt x="471" y="333"/>
                  </a:cubicBezTo>
                  <a:cubicBezTo>
                    <a:pt x="471" y="333"/>
                    <a:pt x="471" y="333"/>
                    <a:pt x="471" y="334"/>
                  </a:cubicBezTo>
                  <a:cubicBezTo>
                    <a:pt x="470" y="336"/>
                    <a:pt x="469" y="336"/>
                    <a:pt x="466" y="335"/>
                  </a:cubicBezTo>
                  <a:cubicBezTo>
                    <a:pt x="463" y="334"/>
                    <a:pt x="460" y="333"/>
                    <a:pt x="456" y="332"/>
                  </a:cubicBezTo>
                  <a:cubicBezTo>
                    <a:pt x="452" y="330"/>
                    <a:pt x="452" y="329"/>
                    <a:pt x="452" y="327"/>
                  </a:cubicBezTo>
                  <a:cubicBezTo>
                    <a:pt x="453" y="327"/>
                    <a:pt x="453" y="327"/>
                    <a:pt x="453" y="326"/>
                  </a:cubicBezTo>
                  <a:cubicBezTo>
                    <a:pt x="452" y="326"/>
                    <a:pt x="451" y="326"/>
                    <a:pt x="451" y="326"/>
                  </a:cubicBezTo>
                  <a:moveTo>
                    <a:pt x="97" y="341"/>
                  </a:moveTo>
                  <a:cubicBezTo>
                    <a:pt x="94" y="335"/>
                    <a:pt x="92" y="328"/>
                    <a:pt x="90" y="322"/>
                  </a:cubicBezTo>
                  <a:cubicBezTo>
                    <a:pt x="89" y="322"/>
                    <a:pt x="84" y="323"/>
                    <a:pt x="83" y="323"/>
                  </a:cubicBezTo>
                  <a:cubicBezTo>
                    <a:pt x="83" y="324"/>
                    <a:pt x="83" y="325"/>
                    <a:pt x="84" y="326"/>
                  </a:cubicBezTo>
                  <a:cubicBezTo>
                    <a:pt x="84" y="326"/>
                    <a:pt x="84" y="326"/>
                    <a:pt x="85" y="326"/>
                  </a:cubicBezTo>
                  <a:cubicBezTo>
                    <a:pt x="87" y="326"/>
                    <a:pt x="89" y="327"/>
                    <a:pt x="89" y="329"/>
                  </a:cubicBezTo>
                  <a:cubicBezTo>
                    <a:pt x="90" y="329"/>
                    <a:pt x="90" y="330"/>
                    <a:pt x="90" y="331"/>
                  </a:cubicBezTo>
                  <a:cubicBezTo>
                    <a:pt x="91" y="334"/>
                    <a:pt x="91" y="334"/>
                    <a:pt x="88" y="336"/>
                  </a:cubicBezTo>
                  <a:cubicBezTo>
                    <a:pt x="87" y="336"/>
                    <a:pt x="83" y="337"/>
                    <a:pt x="83" y="337"/>
                  </a:cubicBezTo>
                  <a:cubicBezTo>
                    <a:pt x="83" y="337"/>
                    <a:pt x="81" y="331"/>
                    <a:pt x="81" y="331"/>
                  </a:cubicBezTo>
                  <a:cubicBezTo>
                    <a:pt x="80" y="331"/>
                    <a:pt x="79" y="331"/>
                    <a:pt x="79" y="331"/>
                  </a:cubicBezTo>
                  <a:cubicBezTo>
                    <a:pt x="79" y="331"/>
                    <a:pt x="79" y="333"/>
                    <a:pt x="81" y="338"/>
                  </a:cubicBezTo>
                  <a:cubicBezTo>
                    <a:pt x="80" y="338"/>
                    <a:pt x="75" y="340"/>
                    <a:pt x="75" y="340"/>
                  </a:cubicBezTo>
                  <a:cubicBezTo>
                    <a:pt x="74" y="341"/>
                    <a:pt x="73" y="341"/>
                    <a:pt x="73" y="340"/>
                  </a:cubicBezTo>
                  <a:cubicBezTo>
                    <a:pt x="73" y="339"/>
                    <a:pt x="72" y="336"/>
                    <a:pt x="71" y="334"/>
                  </a:cubicBezTo>
                  <a:cubicBezTo>
                    <a:pt x="71" y="332"/>
                    <a:pt x="72" y="331"/>
                    <a:pt x="72" y="330"/>
                  </a:cubicBezTo>
                  <a:cubicBezTo>
                    <a:pt x="73" y="329"/>
                    <a:pt x="74" y="329"/>
                    <a:pt x="74" y="329"/>
                  </a:cubicBezTo>
                  <a:cubicBezTo>
                    <a:pt x="74" y="328"/>
                    <a:pt x="74" y="327"/>
                    <a:pt x="73" y="327"/>
                  </a:cubicBezTo>
                  <a:cubicBezTo>
                    <a:pt x="72" y="327"/>
                    <a:pt x="69" y="328"/>
                    <a:pt x="67" y="329"/>
                  </a:cubicBezTo>
                  <a:cubicBezTo>
                    <a:pt x="69" y="337"/>
                    <a:pt x="72" y="345"/>
                    <a:pt x="74" y="349"/>
                  </a:cubicBezTo>
                  <a:cubicBezTo>
                    <a:pt x="75" y="349"/>
                    <a:pt x="76" y="349"/>
                    <a:pt x="76" y="349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75" y="345"/>
                    <a:pt x="77" y="345"/>
                    <a:pt x="79" y="344"/>
                  </a:cubicBezTo>
                  <a:cubicBezTo>
                    <a:pt x="82" y="343"/>
                    <a:pt x="85" y="341"/>
                    <a:pt x="89" y="340"/>
                  </a:cubicBezTo>
                  <a:cubicBezTo>
                    <a:pt x="93" y="338"/>
                    <a:pt x="93" y="339"/>
                    <a:pt x="94" y="341"/>
                  </a:cubicBezTo>
                  <a:cubicBezTo>
                    <a:pt x="95" y="341"/>
                    <a:pt x="95" y="341"/>
                    <a:pt x="95" y="342"/>
                  </a:cubicBezTo>
                  <a:cubicBezTo>
                    <a:pt x="95" y="342"/>
                    <a:pt x="96" y="341"/>
                    <a:pt x="97" y="341"/>
                  </a:cubicBezTo>
                  <a:moveTo>
                    <a:pt x="130" y="394"/>
                  </a:moveTo>
                  <a:cubicBezTo>
                    <a:pt x="129" y="393"/>
                    <a:pt x="125" y="389"/>
                    <a:pt x="124" y="387"/>
                  </a:cubicBezTo>
                  <a:cubicBezTo>
                    <a:pt x="123" y="387"/>
                    <a:pt x="122" y="387"/>
                    <a:pt x="122" y="388"/>
                  </a:cubicBezTo>
                  <a:cubicBezTo>
                    <a:pt x="122" y="388"/>
                    <a:pt x="122" y="388"/>
                    <a:pt x="123" y="389"/>
                  </a:cubicBezTo>
                  <a:cubicBezTo>
                    <a:pt x="124" y="390"/>
                    <a:pt x="123" y="391"/>
                    <a:pt x="121" y="394"/>
                  </a:cubicBezTo>
                  <a:cubicBezTo>
                    <a:pt x="119" y="396"/>
                    <a:pt x="113" y="401"/>
                    <a:pt x="111" y="402"/>
                  </a:cubicBezTo>
                  <a:cubicBezTo>
                    <a:pt x="112" y="399"/>
                    <a:pt x="113" y="396"/>
                    <a:pt x="114" y="391"/>
                  </a:cubicBezTo>
                  <a:cubicBezTo>
                    <a:pt x="115" y="386"/>
                    <a:pt x="116" y="380"/>
                    <a:pt x="116" y="375"/>
                  </a:cubicBezTo>
                  <a:cubicBezTo>
                    <a:pt x="116" y="375"/>
                    <a:pt x="115" y="374"/>
                    <a:pt x="115" y="374"/>
                  </a:cubicBezTo>
                  <a:cubicBezTo>
                    <a:pt x="114" y="375"/>
                    <a:pt x="103" y="382"/>
                    <a:pt x="101" y="384"/>
                  </a:cubicBezTo>
                  <a:cubicBezTo>
                    <a:pt x="97" y="386"/>
                    <a:pt x="97" y="386"/>
                    <a:pt x="95" y="385"/>
                  </a:cubicBezTo>
                  <a:cubicBezTo>
                    <a:pt x="95" y="385"/>
                    <a:pt x="95" y="384"/>
                    <a:pt x="95" y="384"/>
                  </a:cubicBezTo>
                  <a:cubicBezTo>
                    <a:pt x="94" y="384"/>
                    <a:pt x="93" y="384"/>
                    <a:pt x="93" y="385"/>
                  </a:cubicBezTo>
                  <a:cubicBezTo>
                    <a:pt x="94" y="387"/>
                    <a:pt x="97" y="390"/>
                    <a:pt x="99" y="393"/>
                  </a:cubicBezTo>
                  <a:cubicBezTo>
                    <a:pt x="99" y="393"/>
                    <a:pt x="100" y="393"/>
                    <a:pt x="100" y="392"/>
                  </a:cubicBezTo>
                  <a:cubicBezTo>
                    <a:pt x="100" y="392"/>
                    <a:pt x="100" y="391"/>
                    <a:pt x="100" y="391"/>
                  </a:cubicBezTo>
                  <a:cubicBezTo>
                    <a:pt x="98" y="389"/>
                    <a:pt x="99" y="388"/>
                    <a:pt x="102" y="386"/>
                  </a:cubicBezTo>
                  <a:cubicBezTo>
                    <a:pt x="103" y="385"/>
                    <a:pt x="109" y="381"/>
                    <a:pt x="111" y="380"/>
                  </a:cubicBezTo>
                  <a:cubicBezTo>
                    <a:pt x="111" y="382"/>
                    <a:pt x="110" y="385"/>
                    <a:pt x="109" y="391"/>
                  </a:cubicBezTo>
                  <a:cubicBezTo>
                    <a:pt x="108" y="396"/>
                    <a:pt x="107" y="399"/>
                    <a:pt x="107" y="401"/>
                  </a:cubicBezTo>
                  <a:cubicBezTo>
                    <a:pt x="106" y="402"/>
                    <a:pt x="106" y="402"/>
                    <a:pt x="106" y="403"/>
                  </a:cubicBezTo>
                  <a:cubicBezTo>
                    <a:pt x="106" y="403"/>
                    <a:pt x="107" y="403"/>
                    <a:pt x="107" y="404"/>
                  </a:cubicBezTo>
                  <a:cubicBezTo>
                    <a:pt x="108" y="405"/>
                    <a:pt x="110" y="408"/>
                    <a:pt x="111" y="409"/>
                  </a:cubicBezTo>
                  <a:cubicBezTo>
                    <a:pt x="112" y="409"/>
                    <a:pt x="113" y="409"/>
                    <a:pt x="113" y="408"/>
                  </a:cubicBezTo>
                  <a:cubicBezTo>
                    <a:pt x="113" y="408"/>
                    <a:pt x="112" y="407"/>
                    <a:pt x="112" y="407"/>
                  </a:cubicBezTo>
                  <a:cubicBezTo>
                    <a:pt x="111" y="405"/>
                    <a:pt x="113" y="404"/>
                    <a:pt x="115" y="402"/>
                  </a:cubicBezTo>
                  <a:cubicBezTo>
                    <a:pt x="117" y="401"/>
                    <a:pt x="120" y="398"/>
                    <a:pt x="122" y="396"/>
                  </a:cubicBezTo>
                  <a:cubicBezTo>
                    <a:pt x="125" y="394"/>
                    <a:pt x="126" y="393"/>
                    <a:pt x="128" y="395"/>
                  </a:cubicBezTo>
                  <a:cubicBezTo>
                    <a:pt x="128" y="395"/>
                    <a:pt x="128" y="395"/>
                    <a:pt x="128" y="395"/>
                  </a:cubicBezTo>
                  <a:cubicBezTo>
                    <a:pt x="129" y="395"/>
                    <a:pt x="130" y="395"/>
                    <a:pt x="130" y="394"/>
                  </a:cubicBezTo>
                  <a:moveTo>
                    <a:pt x="87" y="310"/>
                  </a:moveTo>
                  <a:cubicBezTo>
                    <a:pt x="87" y="308"/>
                    <a:pt x="86" y="303"/>
                    <a:pt x="85" y="300"/>
                  </a:cubicBezTo>
                  <a:cubicBezTo>
                    <a:pt x="85" y="300"/>
                    <a:pt x="84" y="300"/>
                    <a:pt x="83" y="301"/>
                  </a:cubicBezTo>
                  <a:cubicBezTo>
                    <a:pt x="83" y="301"/>
                    <a:pt x="83" y="301"/>
                    <a:pt x="83" y="302"/>
                  </a:cubicBezTo>
                  <a:cubicBezTo>
                    <a:pt x="83" y="304"/>
                    <a:pt x="83" y="304"/>
                    <a:pt x="79" y="305"/>
                  </a:cubicBezTo>
                  <a:cubicBezTo>
                    <a:pt x="76" y="306"/>
                    <a:pt x="69" y="307"/>
                    <a:pt x="67" y="307"/>
                  </a:cubicBezTo>
                  <a:cubicBezTo>
                    <a:pt x="69" y="306"/>
                    <a:pt x="71" y="303"/>
                    <a:pt x="74" y="299"/>
                  </a:cubicBezTo>
                  <a:cubicBezTo>
                    <a:pt x="78" y="295"/>
                    <a:pt x="81" y="290"/>
                    <a:pt x="84" y="287"/>
                  </a:cubicBezTo>
                  <a:cubicBezTo>
                    <a:pt x="84" y="286"/>
                    <a:pt x="84" y="285"/>
                    <a:pt x="83" y="285"/>
                  </a:cubicBezTo>
                  <a:cubicBezTo>
                    <a:pt x="82" y="286"/>
                    <a:pt x="69" y="286"/>
                    <a:pt x="66" y="287"/>
                  </a:cubicBezTo>
                  <a:cubicBezTo>
                    <a:pt x="62" y="287"/>
                    <a:pt x="62" y="287"/>
                    <a:pt x="61" y="285"/>
                  </a:cubicBezTo>
                  <a:cubicBezTo>
                    <a:pt x="61" y="285"/>
                    <a:pt x="61" y="284"/>
                    <a:pt x="61" y="284"/>
                  </a:cubicBezTo>
                  <a:cubicBezTo>
                    <a:pt x="61" y="284"/>
                    <a:pt x="59" y="283"/>
                    <a:pt x="59" y="284"/>
                  </a:cubicBezTo>
                  <a:cubicBezTo>
                    <a:pt x="59" y="287"/>
                    <a:pt x="60" y="290"/>
                    <a:pt x="60" y="294"/>
                  </a:cubicBezTo>
                  <a:cubicBezTo>
                    <a:pt x="61" y="294"/>
                    <a:pt x="62" y="294"/>
                    <a:pt x="62" y="294"/>
                  </a:cubicBezTo>
                  <a:cubicBezTo>
                    <a:pt x="62" y="293"/>
                    <a:pt x="62" y="293"/>
                    <a:pt x="62" y="292"/>
                  </a:cubicBezTo>
                  <a:cubicBezTo>
                    <a:pt x="62" y="290"/>
                    <a:pt x="63" y="290"/>
                    <a:pt x="66" y="289"/>
                  </a:cubicBezTo>
                  <a:cubicBezTo>
                    <a:pt x="68" y="289"/>
                    <a:pt x="75" y="289"/>
                    <a:pt x="77" y="288"/>
                  </a:cubicBezTo>
                  <a:cubicBezTo>
                    <a:pt x="76" y="289"/>
                    <a:pt x="74" y="292"/>
                    <a:pt x="70" y="297"/>
                  </a:cubicBezTo>
                  <a:cubicBezTo>
                    <a:pt x="67" y="301"/>
                    <a:pt x="65" y="303"/>
                    <a:pt x="64" y="304"/>
                  </a:cubicBezTo>
                  <a:cubicBezTo>
                    <a:pt x="63" y="305"/>
                    <a:pt x="62" y="306"/>
                    <a:pt x="62" y="306"/>
                  </a:cubicBezTo>
                  <a:cubicBezTo>
                    <a:pt x="62" y="306"/>
                    <a:pt x="62" y="307"/>
                    <a:pt x="62" y="307"/>
                  </a:cubicBezTo>
                  <a:cubicBezTo>
                    <a:pt x="62" y="309"/>
                    <a:pt x="63" y="313"/>
                    <a:pt x="63" y="314"/>
                  </a:cubicBezTo>
                  <a:cubicBezTo>
                    <a:pt x="64" y="314"/>
                    <a:pt x="65" y="314"/>
                    <a:pt x="65" y="314"/>
                  </a:cubicBezTo>
                  <a:cubicBezTo>
                    <a:pt x="65" y="313"/>
                    <a:pt x="65" y="313"/>
                    <a:pt x="65" y="313"/>
                  </a:cubicBezTo>
                  <a:cubicBezTo>
                    <a:pt x="65" y="310"/>
                    <a:pt x="67" y="310"/>
                    <a:pt x="70" y="310"/>
                  </a:cubicBezTo>
                  <a:cubicBezTo>
                    <a:pt x="72" y="309"/>
                    <a:pt x="76" y="308"/>
                    <a:pt x="79" y="308"/>
                  </a:cubicBezTo>
                  <a:cubicBezTo>
                    <a:pt x="83" y="307"/>
                    <a:pt x="84" y="307"/>
                    <a:pt x="85" y="309"/>
                  </a:cubicBezTo>
                  <a:cubicBezTo>
                    <a:pt x="85" y="309"/>
                    <a:pt x="85" y="310"/>
                    <a:pt x="85" y="310"/>
                  </a:cubicBezTo>
                  <a:cubicBezTo>
                    <a:pt x="86" y="311"/>
                    <a:pt x="87" y="311"/>
                    <a:pt x="87" y="310"/>
                  </a:cubicBezTo>
                  <a:moveTo>
                    <a:pt x="141" y="408"/>
                  </a:moveTo>
                  <a:cubicBezTo>
                    <a:pt x="141" y="409"/>
                    <a:pt x="142" y="409"/>
                    <a:pt x="142" y="409"/>
                  </a:cubicBezTo>
                  <a:cubicBezTo>
                    <a:pt x="143" y="411"/>
                    <a:pt x="144" y="412"/>
                    <a:pt x="142" y="414"/>
                  </a:cubicBezTo>
                  <a:cubicBezTo>
                    <a:pt x="141" y="415"/>
                    <a:pt x="139" y="417"/>
                    <a:pt x="139" y="418"/>
                  </a:cubicBezTo>
                  <a:cubicBezTo>
                    <a:pt x="137" y="416"/>
                    <a:pt x="136" y="415"/>
                    <a:pt x="134" y="413"/>
                  </a:cubicBezTo>
                  <a:cubicBezTo>
                    <a:pt x="133" y="413"/>
                    <a:pt x="132" y="414"/>
                    <a:pt x="132" y="415"/>
                  </a:cubicBezTo>
                  <a:cubicBezTo>
                    <a:pt x="134" y="417"/>
                    <a:pt x="135" y="418"/>
                    <a:pt x="137" y="420"/>
                  </a:cubicBezTo>
                  <a:cubicBezTo>
                    <a:pt x="137" y="420"/>
                    <a:pt x="133" y="425"/>
                    <a:pt x="132" y="425"/>
                  </a:cubicBezTo>
                  <a:cubicBezTo>
                    <a:pt x="132" y="426"/>
                    <a:pt x="131" y="426"/>
                    <a:pt x="130" y="425"/>
                  </a:cubicBezTo>
                  <a:cubicBezTo>
                    <a:pt x="130" y="425"/>
                    <a:pt x="128" y="424"/>
                    <a:pt x="127" y="422"/>
                  </a:cubicBezTo>
                  <a:cubicBezTo>
                    <a:pt x="124" y="419"/>
                    <a:pt x="127" y="415"/>
                    <a:pt x="128" y="414"/>
                  </a:cubicBezTo>
                  <a:cubicBezTo>
                    <a:pt x="127" y="413"/>
                    <a:pt x="127" y="413"/>
                    <a:pt x="126" y="413"/>
                  </a:cubicBezTo>
                  <a:cubicBezTo>
                    <a:pt x="124" y="414"/>
                    <a:pt x="122" y="418"/>
                    <a:pt x="121" y="419"/>
                  </a:cubicBezTo>
                  <a:cubicBezTo>
                    <a:pt x="127" y="426"/>
                    <a:pt x="131" y="429"/>
                    <a:pt x="136" y="433"/>
                  </a:cubicBezTo>
                  <a:cubicBezTo>
                    <a:pt x="137" y="433"/>
                    <a:pt x="137" y="432"/>
                    <a:pt x="137" y="432"/>
                  </a:cubicBezTo>
                  <a:cubicBezTo>
                    <a:pt x="137" y="431"/>
                    <a:pt x="137" y="431"/>
                    <a:pt x="137" y="431"/>
                  </a:cubicBezTo>
                  <a:cubicBezTo>
                    <a:pt x="135" y="429"/>
                    <a:pt x="136" y="428"/>
                    <a:pt x="138" y="426"/>
                  </a:cubicBezTo>
                  <a:cubicBezTo>
                    <a:pt x="139" y="424"/>
                    <a:pt x="142" y="421"/>
                    <a:pt x="144" y="418"/>
                  </a:cubicBezTo>
                  <a:cubicBezTo>
                    <a:pt x="147" y="415"/>
                    <a:pt x="148" y="415"/>
                    <a:pt x="150" y="416"/>
                  </a:cubicBezTo>
                  <a:cubicBezTo>
                    <a:pt x="150" y="416"/>
                    <a:pt x="150" y="416"/>
                    <a:pt x="150" y="417"/>
                  </a:cubicBezTo>
                  <a:cubicBezTo>
                    <a:pt x="151" y="416"/>
                    <a:pt x="152" y="415"/>
                    <a:pt x="152" y="415"/>
                  </a:cubicBezTo>
                  <a:cubicBezTo>
                    <a:pt x="149" y="412"/>
                    <a:pt x="145" y="410"/>
                    <a:pt x="143" y="407"/>
                  </a:cubicBezTo>
                  <a:cubicBezTo>
                    <a:pt x="142" y="407"/>
                    <a:pt x="141" y="408"/>
                    <a:pt x="141" y="408"/>
                  </a:cubicBezTo>
                  <a:moveTo>
                    <a:pt x="45" y="213"/>
                  </a:moveTo>
                  <a:cubicBezTo>
                    <a:pt x="47" y="203"/>
                    <a:pt x="51" y="192"/>
                    <a:pt x="54" y="184"/>
                  </a:cubicBezTo>
                  <a:cubicBezTo>
                    <a:pt x="52" y="182"/>
                    <a:pt x="45" y="179"/>
                    <a:pt x="44" y="178"/>
                  </a:cubicBezTo>
                  <a:cubicBezTo>
                    <a:pt x="43" y="179"/>
                    <a:pt x="42" y="180"/>
                    <a:pt x="42" y="181"/>
                  </a:cubicBezTo>
                  <a:cubicBezTo>
                    <a:pt x="43" y="182"/>
                    <a:pt x="43" y="182"/>
                    <a:pt x="44" y="183"/>
                  </a:cubicBezTo>
                  <a:cubicBezTo>
                    <a:pt x="47" y="185"/>
                    <a:pt x="48" y="187"/>
                    <a:pt x="47" y="191"/>
                  </a:cubicBezTo>
                  <a:cubicBezTo>
                    <a:pt x="47" y="192"/>
                    <a:pt x="46" y="193"/>
                    <a:pt x="46" y="194"/>
                  </a:cubicBezTo>
                  <a:cubicBezTo>
                    <a:pt x="44" y="199"/>
                    <a:pt x="44" y="200"/>
                    <a:pt x="38" y="198"/>
                  </a:cubicBezTo>
                  <a:cubicBezTo>
                    <a:pt x="37" y="198"/>
                    <a:pt x="31" y="196"/>
                    <a:pt x="31" y="196"/>
                  </a:cubicBezTo>
                  <a:cubicBezTo>
                    <a:pt x="31" y="196"/>
                    <a:pt x="34" y="185"/>
                    <a:pt x="34" y="185"/>
                  </a:cubicBezTo>
                  <a:cubicBezTo>
                    <a:pt x="34" y="184"/>
                    <a:pt x="32" y="184"/>
                    <a:pt x="31" y="184"/>
                  </a:cubicBezTo>
                  <a:cubicBezTo>
                    <a:pt x="31" y="184"/>
                    <a:pt x="30" y="186"/>
                    <a:pt x="27" y="195"/>
                  </a:cubicBezTo>
                  <a:cubicBezTo>
                    <a:pt x="26" y="194"/>
                    <a:pt x="18" y="192"/>
                    <a:pt x="17" y="192"/>
                  </a:cubicBezTo>
                  <a:cubicBezTo>
                    <a:pt x="16" y="191"/>
                    <a:pt x="15" y="191"/>
                    <a:pt x="16" y="189"/>
                  </a:cubicBezTo>
                  <a:cubicBezTo>
                    <a:pt x="16" y="187"/>
                    <a:pt x="17" y="183"/>
                    <a:pt x="19" y="180"/>
                  </a:cubicBezTo>
                  <a:cubicBezTo>
                    <a:pt x="20" y="177"/>
                    <a:pt x="22" y="176"/>
                    <a:pt x="24" y="176"/>
                  </a:cubicBezTo>
                  <a:cubicBezTo>
                    <a:pt x="25" y="176"/>
                    <a:pt x="27" y="176"/>
                    <a:pt x="28" y="176"/>
                  </a:cubicBezTo>
                  <a:cubicBezTo>
                    <a:pt x="28" y="176"/>
                    <a:pt x="29" y="174"/>
                    <a:pt x="28" y="173"/>
                  </a:cubicBezTo>
                  <a:cubicBezTo>
                    <a:pt x="26" y="172"/>
                    <a:pt x="21" y="171"/>
                    <a:pt x="18" y="170"/>
                  </a:cubicBezTo>
                  <a:cubicBezTo>
                    <a:pt x="14" y="182"/>
                    <a:pt x="10" y="195"/>
                    <a:pt x="8" y="202"/>
                  </a:cubicBezTo>
                  <a:cubicBezTo>
                    <a:pt x="8" y="203"/>
                    <a:pt x="10" y="204"/>
                    <a:pt x="11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13" y="198"/>
                    <a:pt x="15" y="199"/>
                    <a:pt x="20" y="200"/>
                  </a:cubicBezTo>
                  <a:cubicBezTo>
                    <a:pt x="24" y="201"/>
                    <a:pt x="30" y="203"/>
                    <a:pt x="35" y="205"/>
                  </a:cubicBezTo>
                  <a:cubicBezTo>
                    <a:pt x="42" y="206"/>
                    <a:pt x="42" y="208"/>
                    <a:pt x="42" y="211"/>
                  </a:cubicBezTo>
                  <a:cubicBezTo>
                    <a:pt x="42" y="212"/>
                    <a:pt x="42" y="212"/>
                    <a:pt x="41" y="212"/>
                  </a:cubicBezTo>
                  <a:cubicBezTo>
                    <a:pt x="42" y="213"/>
                    <a:pt x="44" y="214"/>
                    <a:pt x="45" y="213"/>
                  </a:cubicBezTo>
                  <a:moveTo>
                    <a:pt x="156" y="68"/>
                  </a:moveTo>
                  <a:cubicBezTo>
                    <a:pt x="161" y="64"/>
                    <a:pt x="166" y="60"/>
                    <a:pt x="167" y="59"/>
                  </a:cubicBezTo>
                  <a:cubicBezTo>
                    <a:pt x="166" y="55"/>
                    <a:pt x="164" y="51"/>
                    <a:pt x="163" y="48"/>
                  </a:cubicBezTo>
                  <a:cubicBezTo>
                    <a:pt x="162" y="48"/>
                    <a:pt x="160" y="49"/>
                    <a:pt x="159" y="50"/>
                  </a:cubicBezTo>
                  <a:cubicBezTo>
                    <a:pt x="160" y="51"/>
                    <a:pt x="161" y="54"/>
                    <a:pt x="160" y="56"/>
                  </a:cubicBezTo>
                  <a:cubicBezTo>
                    <a:pt x="160" y="59"/>
                    <a:pt x="157" y="62"/>
                    <a:pt x="154" y="64"/>
                  </a:cubicBezTo>
                  <a:cubicBezTo>
                    <a:pt x="151" y="66"/>
                    <a:pt x="142" y="70"/>
                    <a:pt x="134" y="58"/>
                  </a:cubicBezTo>
                  <a:cubicBezTo>
                    <a:pt x="126" y="46"/>
                    <a:pt x="133" y="38"/>
                    <a:pt x="138" y="36"/>
                  </a:cubicBezTo>
                  <a:cubicBezTo>
                    <a:pt x="141" y="33"/>
                    <a:pt x="145" y="33"/>
                    <a:pt x="147" y="34"/>
                  </a:cubicBezTo>
                  <a:cubicBezTo>
                    <a:pt x="150" y="35"/>
                    <a:pt x="151" y="37"/>
                    <a:pt x="152" y="38"/>
                  </a:cubicBezTo>
                  <a:cubicBezTo>
                    <a:pt x="153" y="38"/>
                    <a:pt x="155" y="37"/>
                    <a:pt x="155" y="36"/>
                  </a:cubicBezTo>
                  <a:cubicBezTo>
                    <a:pt x="153" y="33"/>
                    <a:pt x="151" y="30"/>
                    <a:pt x="149" y="27"/>
                  </a:cubicBezTo>
                  <a:cubicBezTo>
                    <a:pt x="147" y="28"/>
                    <a:pt x="140" y="30"/>
                    <a:pt x="135" y="33"/>
                  </a:cubicBezTo>
                  <a:cubicBezTo>
                    <a:pt x="129" y="37"/>
                    <a:pt x="123" y="43"/>
                    <a:pt x="123" y="51"/>
                  </a:cubicBezTo>
                  <a:cubicBezTo>
                    <a:pt x="123" y="58"/>
                    <a:pt x="127" y="66"/>
                    <a:pt x="135" y="70"/>
                  </a:cubicBezTo>
                  <a:cubicBezTo>
                    <a:pt x="143" y="74"/>
                    <a:pt x="150" y="71"/>
                    <a:pt x="156" y="68"/>
                  </a:cubicBezTo>
                  <a:moveTo>
                    <a:pt x="188" y="11"/>
                  </a:moveTo>
                  <a:cubicBezTo>
                    <a:pt x="194" y="9"/>
                    <a:pt x="197" y="8"/>
                    <a:pt x="203" y="6"/>
                  </a:cubicBezTo>
                  <a:cubicBezTo>
                    <a:pt x="210" y="5"/>
                    <a:pt x="218" y="3"/>
                    <a:pt x="226" y="2"/>
                  </a:cubicBezTo>
                  <a:cubicBezTo>
                    <a:pt x="227" y="4"/>
                    <a:pt x="229" y="9"/>
                    <a:pt x="230" y="11"/>
                  </a:cubicBezTo>
                  <a:cubicBezTo>
                    <a:pt x="230" y="11"/>
                    <a:pt x="228" y="13"/>
                    <a:pt x="226" y="12"/>
                  </a:cubicBezTo>
                  <a:cubicBezTo>
                    <a:pt x="225" y="11"/>
                    <a:pt x="225" y="10"/>
                    <a:pt x="224" y="9"/>
                  </a:cubicBezTo>
                  <a:cubicBezTo>
                    <a:pt x="223" y="8"/>
                    <a:pt x="222" y="6"/>
                    <a:pt x="217" y="7"/>
                  </a:cubicBezTo>
                  <a:cubicBezTo>
                    <a:pt x="214" y="8"/>
                    <a:pt x="211" y="8"/>
                    <a:pt x="210" y="9"/>
                  </a:cubicBezTo>
                  <a:cubicBezTo>
                    <a:pt x="209" y="9"/>
                    <a:pt x="208" y="9"/>
                    <a:pt x="209" y="10"/>
                  </a:cubicBezTo>
                  <a:cubicBezTo>
                    <a:pt x="210" y="12"/>
                    <a:pt x="213" y="19"/>
                    <a:pt x="213" y="21"/>
                  </a:cubicBezTo>
                  <a:cubicBezTo>
                    <a:pt x="215" y="20"/>
                    <a:pt x="222" y="19"/>
                    <a:pt x="223" y="19"/>
                  </a:cubicBezTo>
                  <a:cubicBezTo>
                    <a:pt x="224" y="20"/>
                    <a:pt x="225" y="21"/>
                    <a:pt x="225" y="22"/>
                  </a:cubicBezTo>
                  <a:cubicBezTo>
                    <a:pt x="223" y="23"/>
                    <a:pt x="216" y="24"/>
                    <a:pt x="214" y="25"/>
                  </a:cubicBezTo>
                  <a:cubicBezTo>
                    <a:pt x="215" y="26"/>
                    <a:pt x="216" y="30"/>
                    <a:pt x="217" y="33"/>
                  </a:cubicBezTo>
                  <a:cubicBezTo>
                    <a:pt x="219" y="36"/>
                    <a:pt x="220" y="38"/>
                    <a:pt x="223" y="37"/>
                  </a:cubicBezTo>
                  <a:cubicBezTo>
                    <a:pt x="226" y="37"/>
                    <a:pt x="226" y="37"/>
                    <a:pt x="228" y="36"/>
                  </a:cubicBezTo>
                  <a:cubicBezTo>
                    <a:pt x="231" y="35"/>
                    <a:pt x="233" y="34"/>
                    <a:pt x="233" y="29"/>
                  </a:cubicBezTo>
                  <a:cubicBezTo>
                    <a:pt x="233" y="29"/>
                    <a:pt x="233" y="28"/>
                    <a:pt x="233" y="27"/>
                  </a:cubicBezTo>
                  <a:cubicBezTo>
                    <a:pt x="234" y="26"/>
                    <a:pt x="236" y="26"/>
                    <a:pt x="237" y="27"/>
                  </a:cubicBezTo>
                  <a:cubicBezTo>
                    <a:pt x="237" y="28"/>
                    <a:pt x="238" y="33"/>
                    <a:pt x="238" y="38"/>
                  </a:cubicBezTo>
                  <a:cubicBezTo>
                    <a:pt x="226" y="40"/>
                    <a:pt x="218" y="42"/>
                    <a:pt x="208" y="45"/>
                  </a:cubicBezTo>
                  <a:cubicBezTo>
                    <a:pt x="207" y="44"/>
                    <a:pt x="206" y="43"/>
                    <a:pt x="207" y="42"/>
                  </a:cubicBezTo>
                  <a:cubicBezTo>
                    <a:pt x="208" y="41"/>
                    <a:pt x="209" y="41"/>
                    <a:pt x="209" y="41"/>
                  </a:cubicBezTo>
                  <a:cubicBezTo>
                    <a:pt x="210" y="40"/>
                    <a:pt x="212" y="39"/>
                    <a:pt x="211" y="36"/>
                  </a:cubicBezTo>
                  <a:cubicBezTo>
                    <a:pt x="210" y="34"/>
                    <a:pt x="208" y="29"/>
                    <a:pt x="208" y="29"/>
                  </a:cubicBezTo>
                  <a:cubicBezTo>
                    <a:pt x="207" y="30"/>
                    <a:pt x="197" y="32"/>
                    <a:pt x="196" y="33"/>
                  </a:cubicBezTo>
                  <a:cubicBezTo>
                    <a:pt x="195" y="35"/>
                    <a:pt x="195" y="40"/>
                    <a:pt x="195" y="42"/>
                  </a:cubicBezTo>
                  <a:cubicBezTo>
                    <a:pt x="194" y="43"/>
                    <a:pt x="195" y="45"/>
                    <a:pt x="196" y="45"/>
                  </a:cubicBezTo>
                  <a:cubicBezTo>
                    <a:pt x="197" y="44"/>
                    <a:pt x="198" y="44"/>
                    <a:pt x="198" y="44"/>
                  </a:cubicBezTo>
                  <a:cubicBezTo>
                    <a:pt x="200" y="45"/>
                    <a:pt x="200" y="46"/>
                    <a:pt x="199" y="47"/>
                  </a:cubicBezTo>
                  <a:cubicBezTo>
                    <a:pt x="194" y="49"/>
                    <a:pt x="189" y="51"/>
                    <a:pt x="186" y="52"/>
                  </a:cubicBezTo>
                  <a:cubicBezTo>
                    <a:pt x="185" y="52"/>
                    <a:pt x="184" y="50"/>
                    <a:pt x="185" y="49"/>
                  </a:cubicBezTo>
                  <a:cubicBezTo>
                    <a:pt x="185" y="48"/>
                    <a:pt x="186" y="48"/>
                    <a:pt x="187" y="48"/>
                  </a:cubicBezTo>
                  <a:cubicBezTo>
                    <a:pt x="187" y="47"/>
                    <a:pt x="189" y="47"/>
                    <a:pt x="190" y="43"/>
                  </a:cubicBezTo>
                  <a:cubicBezTo>
                    <a:pt x="190" y="39"/>
                    <a:pt x="193" y="19"/>
                    <a:pt x="193" y="18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3"/>
                    <a:pt x="190" y="14"/>
                    <a:pt x="189" y="14"/>
                  </a:cubicBezTo>
                  <a:cubicBezTo>
                    <a:pt x="188" y="13"/>
                    <a:pt x="187" y="12"/>
                    <a:pt x="188" y="11"/>
                  </a:cubicBezTo>
                  <a:moveTo>
                    <a:pt x="200" y="11"/>
                  </a:moveTo>
                  <a:cubicBezTo>
                    <a:pt x="199" y="11"/>
                    <a:pt x="199" y="12"/>
                    <a:pt x="198" y="13"/>
                  </a:cubicBezTo>
                  <a:cubicBezTo>
                    <a:pt x="198" y="14"/>
                    <a:pt x="197" y="25"/>
                    <a:pt x="196" y="29"/>
                  </a:cubicBezTo>
                  <a:cubicBezTo>
                    <a:pt x="198" y="29"/>
                    <a:pt x="205" y="27"/>
                    <a:pt x="207" y="26"/>
                  </a:cubicBezTo>
                  <a:cubicBezTo>
                    <a:pt x="206" y="24"/>
                    <a:pt x="203" y="14"/>
                    <a:pt x="202" y="12"/>
                  </a:cubicBezTo>
                  <a:cubicBezTo>
                    <a:pt x="202" y="11"/>
                    <a:pt x="201" y="11"/>
                    <a:pt x="200" y="11"/>
                  </a:cubicBezTo>
                  <a:moveTo>
                    <a:pt x="105" y="106"/>
                  </a:moveTo>
                  <a:cubicBezTo>
                    <a:pt x="109" y="102"/>
                    <a:pt x="113" y="98"/>
                    <a:pt x="118" y="93"/>
                  </a:cubicBezTo>
                  <a:cubicBezTo>
                    <a:pt x="118" y="92"/>
                    <a:pt x="117" y="90"/>
                    <a:pt x="116" y="90"/>
                  </a:cubicBezTo>
                  <a:cubicBezTo>
                    <a:pt x="116" y="91"/>
                    <a:pt x="115" y="91"/>
                    <a:pt x="115" y="91"/>
                  </a:cubicBezTo>
                  <a:cubicBezTo>
                    <a:pt x="112" y="93"/>
                    <a:pt x="110" y="92"/>
                    <a:pt x="107" y="88"/>
                  </a:cubicBezTo>
                  <a:cubicBezTo>
                    <a:pt x="104" y="86"/>
                    <a:pt x="100" y="81"/>
                    <a:pt x="96" y="77"/>
                  </a:cubicBezTo>
                  <a:cubicBezTo>
                    <a:pt x="93" y="74"/>
                    <a:pt x="91" y="71"/>
                    <a:pt x="94" y="68"/>
                  </a:cubicBezTo>
                  <a:cubicBezTo>
                    <a:pt x="94" y="68"/>
                    <a:pt x="95" y="67"/>
                    <a:pt x="95" y="67"/>
                  </a:cubicBezTo>
                  <a:cubicBezTo>
                    <a:pt x="95" y="66"/>
                    <a:pt x="94" y="64"/>
                    <a:pt x="93" y="64"/>
                  </a:cubicBezTo>
                  <a:cubicBezTo>
                    <a:pt x="89" y="68"/>
                    <a:pt x="83" y="73"/>
                    <a:pt x="78" y="78"/>
                  </a:cubicBezTo>
                  <a:cubicBezTo>
                    <a:pt x="78" y="79"/>
                    <a:pt x="80" y="80"/>
                    <a:pt x="81" y="80"/>
                  </a:cubicBezTo>
                  <a:cubicBezTo>
                    <a:pt x="81" y="80"/>
                    <a:pt x="82" y="79"/>
                    <a:pt x="82" y="79"/>
                  </a:cubicBezTo>
                  <a:cubicBezTo>
                    <a:pt x="85" y="76"/>
                    <a:pt x="88" y="80"/>
                    <a:pt x="90" y="82"/>
                  </a:cubicBezTo>
                  <a:cubicBezTo>
                    <a:pt x="92" y="84"/>
                    <a:pt x="98" y="90"/>
                    <a:pt x="101" y="93"/>
                  </a:cubicBezTo>
                  <a:cubicBezTo>
                    <a:pt x="106" y="98"/>
                    <a:pt x="106" y="99"/>
                    <a:pt x="104" y="102"/>
                  </a:cubicBezTo>
                  <a:cubicBezTo>
                    <a:pt x="103" y="102"/>
                    <a:pt x="103" y="103"/>
                    <a:pt x="102" y="103"/>
                  </a:cubicBezTo>
                  <a:cubicBezTo>
                    <a:pt x="103" y="104"/>
                    <a:pt x="104" y="105"/>
                    <a:pt x="105" y="106"/>
                  </a:cubicBezTo>
                  <a:moveTo>
                    <a:pt x="37" y="138"/>
                  </a:moveTo>
                  <a:cubicBezTo>
                    <a:pt x="36" y="139"/>
                    <a:pt x="34" y="138"/>
                    <a:pt x="34" y="137"/>
                  </a:cubicBezTo>
                  <a:cubicBezTo>
                    <a:pt x="38" y="129"/>
                    <a:pt x="41" y="125"/>
                    <a:pt x="43" y="122"/>
                  </a:cubicBezTo>
                  <a:cubicBezTo>
                    <a:pt x="48" y="114"/>
                    <a:pt x="59" y="101"/>
                    <a:pt x="74" y="112"/>
                  </a:cubicBezTo>
                  <a:cubicBezTo>
                    <a:pt x="86" y="121"/>
                    <a:pt x="82" y="133"/>
                    <a:pt x="77" y="14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7" y="156"/>
                    <a:pt x="67" y="156"/>
                    <a:pt x="67" y="156"/>
                  </a:cubicBezTo>
                  <a:cubicBezTo>
                    <a:pt x="66" y="157"/>
                    <a:pt x="64" y="156"/>
                    <a:pt x="64" y="155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6" y="150"/>
                    <a:pt x="66" y="150"/>
                    <a:pt x="61" y="14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1" y="135"/>
                    <a:pt x="40" y="135"/>
                    <a:pt x="38" y="137"/>
                  </a:cubicBezTo>
                  <a:cubicBezTo>
                    <a:pt x="37" y="137"/>
                    <a:pt x="37" y="138"/>
                    <a:pt x="37" y="138"/>
                  </a:cubicBezTo>
                  <a:moveTo>
                    <a:pt x="45" y="126"/>
                  </a:moveTo>
                  <a:cubicBezTo>
                    <a:pt x="44" y="128"/>
                    <a:pt x="45" y="128"/>
                    <a:pt x="46" y="128"/>
                  </a:cubicBezTo>
                  <a:cubicBezTo>
                    <a:pt x="46" y="129"/>
                    <a:pt x="64" y="140"/>
                    <a:pt x="64" y="140"/>
                  </a:cubicBezTo>
                  <a:cubicBezTo>
                    <a:pt x="66" y="142"/>
                    <a:pt x="68" y="142"/>
                    <a:pt x="70" y="142"/>
                  </a:cubicBezTo>
                  <a:cubicBezTo>
                    <a:pt x="71" y="142"/>
                    <a:pt x="72" y="141"/>
                    <a:pt x="74" y="138"/>
                  </a:cubicBezTo>
                  <a:cubicBezTo>
                    <a:pt x="75" y="136"/>
                    <a:pt x="76" y="133"/>
                    <a:pt x="76" y="130"/>
                  </a:cubicBezTo>
                  <a:cubicBezTo>
                    <a:pt x="76" y="126"/>
                    <a:pt x="75" y="122"/>
                    <a:pt x="68" y="117"/>
                  </a:cubicBezTo>
                  <a:cubicBezTo>
                    <a:pt x="60" y="112"/>
                    <a:pt x="51" y="115"/>
                    <a:pt x="46" y="123"/>
                  </a:cubicBezTo>
                  <a:cubicBezTo>
                    <a:pt x="46" y="125"/>
                    <a:pt x="45" y="125"/>
                    <a:pt x="45" y="126"/>
                  </a:cubicBezTo>
                  <a:moveTo>
                    <a:pt x="35" y="276"/>
                  </a:moveTo>
                  <a:cubicBezTo>
                    <a:pt x="35" y="278"/>
                    <a:pt x="35" y="278"/>
                    <a:pt x="35" y="278"/>
                  </a:cubicBezTo>
                  <a:cubicBezTo>
                    <a:pt x="35" y="281"/>
                    <a:pt x="31" y="281"/>
                    <a:pt x="27" y="281"/>
                  </a:cubicBezTo>
                  <a:cubicBezTo>
                    <a:pt x="23" y="281"/>
                    <a:pt x="12" y="280"/>
                    <a:pt x="7" y="280"/>
                  </a:cubicBezTo>
                  <a:cubicBezTo>
                    <a:pt x="10" y="279"/>
                    <a:pt x="23" y="274"/>
                    <a:pt x="28" y="271"/>
                  </a:cubicBezTo>
                  <a:cubicBezTo>
                    <a:pt x="33" y="269"/>
                    <a:pt x="37" y="267"/>
                    <a:pt x="38" y="267"/>
                  </a:cubicBezTo>
                  <a:cubicBezTo>
                    <a:pt x="39" y="266"/>
                    <a:pt x="39" y="265"/>
                    <a:pt x="38" y="265"/>
                  </a:cubicBezTo>
                  <a:cubicBezTo>
                    <a:pt x="36" y="264"/>
                    <a:pt x="34" y="263"/>
                    <a:pt x="28" y="260"/>
                  </a:cubicBezTo>
                  <a:cubicBezTo>
                    <a:pt x="22" y="257"/>
                    <a:pt x="11" y="252"/>
                    <a:pt x="8" y="249"/>
                  </a:cubicBezTo>
                  <a:cubicBezTo>
                    <a:pt x="11" y="249"/>
                    <a:pt x="23" y="249"/>
                    <a:pt x="29" y="249"/>
                  </a:cubicBezTo>
                  <a:cubicBezTo>
                    <a:pt x="35" y="249"/>
                    <a:pt x="35" y="251"/>
                    <a:pt x="35" y="253"/>
                  </a:cubicBezTo>
                  <a:cubicBezTo>
                    <a:pt x="35" y="253"/>
                    <a:pt x="35" y="254"/>
                    <a:pt x="35" y="254"/>
                  </a:cubicBezTo>
                  <a:cubicBezTo>
                    <a:pt x="36" y="255"/>
                    <a:pt x="38" y="255"/>
                    <a:pt x="38" y="254"/>
                  </a:cubicBezTo>
                  <a:cubicBezTo>
                    <a:pt x="39" y="249"/>
                    <a:pt x="39" y="246"/>
                    <a:pt x="40" y="237"/>
                  </a:cubicBezTo>
                  <a:cubicBezTo>
                    <a:pt x="39" y="237"/>
                    <a:pt x="38" y="236"/>
                    <a:pt x="37" y="237"/>
                  </a:cubicBezTo>
                  <a:cubicBezTo>
                    <a:pt x="37" y="238"/>
                    <a:pt x="37" y="238"/>
                    <a:pt x="36" y="239"/>
                  </a:cubicBezTo>
                  <a:cubicBezTo>
                    <a:pt x="36" y="242"/>
                    <a:pt x="34" y="242"/>
                    <a:pt x="28" y="242"/>
                  </a:cubicBezTo>
                  <a:cubicBezTo>
                    <a:pt x="23" y="243"/>
                    <a:pt x="15" y="242"/>
                    <a:pt x="10" y="242"/>
                  </a:cubicBezTo>
                  <a:cubicBezTo>
                    <a:pt x="5" y="242"/>
                    <a:pt x="5" y="241"/>
                    <a:pt x="5" y="239"/>
                  </a:cubicBezTo>
                  <a:cubicBezTo>
                    <a:pt x="5" y="238"/>
                    <a:pt x="5" y="238"/>
                    <a:pt x="5" y="237"/>
                  </a:cubicBezTo>
                  <a:cubicBezTo>
                    <a:pt x="4" y="236"/>
                    <a:pt x="2" y="236"/>
                    <a:pt x="2" y="237"/>
                  </a:cubicBezTo>
                  <a:cubicBezTo>
                    <a:pt x="1" y="241"/>
                    <a:pt x="0" y="247"/>
                    <a:pt x="0" y="251"/>
                  </a:cubicBezTo>
                  <a:cubicBezTo>
                    <a:pt x="3" y="251"/>
                    <a:pt x="6" y="253"/>
                    <a:pt x="8" y="254"/>
                  </a:cubicBezTo>
                  <a:cubicBezTo>
                    <a:pt x="9" y="255"/>
                    <a:pt x="24" y="262"/>
                    <a:pt x="27" y="264"/>
                  </a:cubicBezTo>
                  <a:cubicBezTo>
                    <a:pt x="22" y="266"/>
                    <a:pt x="11" y="271"/>
                    <a:pt x="7" y="273"/>
                  </a:cubicBezTo>
                  <a:cubicBezTo>
                    <a:pt x="4" y="275"/>
                    <a:pt x="2" y="275"/>
                    <a:pt x="0" y="275"/>
                  </a:cubicBezTo>
                  <a:cubicBezTo>
                    <a:pt x="0" y="281"/>
                    <a:pt x="0" y="284"/>
                    <a:pt x="0" y="290"/>
                  </a:cubicBezTo>
                  <a:cubicBezTo>
                    <a:pt x="1" y="290"/>
                    <a:pt x="3" y="290"/>
                    <a:pt x="4" y="289"/>
                  </a:cubicBezTo>
                  <a:cubicBezTo>
                    <a:pt x="4" y="289"/>
                    <a:pt x="4" y="289"/>
                    <a:pt x="4" y="288"/>
                  </a:cubicBezTo>
                  <a:cubicBezTo>
                    <a:pt x="3" y="284"/>
                    <a:pt x="7" y="284"/>
                    <a:pt x="11" y="284"/>
                  </a:cubicBezTo>
                  <a:cubicBezTo>
                    <a:pt x="13" y="284"/>
                    <a:pt x="24" y="285"/>
                    <a:pt x="28" y="285"/>
                  </a:cubicBezTo>
                  <a:cubicBezTo>
                    <a:pt x="35" y="286"/>
                    <a:pt x="35" y="287"/>
                    <a:pt x="35" y="289"/>
                  </a:cubicBezTo>
                  <a:cubicBezTo>
                    <a:pt x="36" y="290"/>
                    <a:pt x="35" y="290"/>
                    <a:pt x="36" y="291"/>
                  </a:cubicBezTo>
                  <a:cubicBezTo>
                    <a:pt x="37" y="292"/>
                    <a:pt x="38" y="291"/>
                    <a:pt x="39" y="291"/>
                  </a:cubicBezTo>
                  <a:cubicBezTo>
                    <a:pt x="38" y="285"/>
                    <a:pt x="38" y="282"/>
                    <a:pt x="38" y="276"/>
                  </a:cubicBezTo>
                  <a:cubicBezTo>
                    <a:pt x="37" y="275"/>
                    <a:pt x="35" y="275"/>
                    <a:pt x="35" y="276"/>
                  </a:cubicBezTo>
                  <a:moveTo>
                    <a:pt x="501" y="233"/>
                  </a:moveTo>
                  <a:cubicBezTo>
                    <a:pt x="506" y="234"/>
                    <a:pt x="511" y="234"/>
                    <a:pt x="513" y="234"/>
                  </a:cubicBezTo>
                  <a:cubicBezTo>
                    <a:pt x="514" y="232"/>
                    <a:pt x="514" y="231"/>
                    <a:pt x="513" y="231"/>
                  </a:cubicBezTo>
                  <a:cubicBezTo>
                    <a:pt x="512" y="231"/>
                    <a:pt x="511" y="230"/>
                    <a:pt x="510" y="230"/>
                  </a:cubicBezTo>
                  <a:cubicBezTo>
                    <a:pt x="509" y="230"/>
                    <a:pt x="507" y="229"/>
                    <a:pt x="505" y="228"/>
                  </a:cubicBezTo>
                  <a:cubicBezTo>
                    <a:pt x="504" y="226"/>
                    <a:pt x="504" y="224"/>
                    <a:pt x="503" y="222"/>
                  </a:cubicBezTo>
                  <a:cubicBezTo>
                    <a:pt x="503" y="221"/>
                    <a:pt x="503" y="219"/>
                    <a:pt x="503" y="218"/>
                  </a:cubicBezTo>
                  <a:cubicBezTo>
                    <a:pt x="502" y="215"/>
                    <a:pt x="503" y="214"/>
                    <a:pt x="509" y="213"/>
                  </a:cubicBezTo>
                  <a:cubicBezTo>
                    <a:pt x="514" y="212"/>
                    <a:pt x="519" y="211"/>
                    <a:pt x="524" y="209"/>
                  </a:cubicBezTo>
                  <a:cubicBezTo>
                    <a:pt x="528" y="209"/>
                    <a:pt x="532" y="208"/>
                    <a:pt x="533" y="211"/>
                  </a:cubicBezTo>
                  <a:cubicBezTo>
                    <a:pt x="533" y="212"/>
                    <a:pt x="533" y="212"/>
                    <a:pt x="533" y="213"/>
                  </a:cubicBezTo>
                  <a:cubicBezTo>
                    <a:pt x="534" y="213"/>
                    <a:pt x="536" y="213"/>
                    <a:pt x="536" y="212"/>
                  </a:cubicBezTo>
                  <a:cubicBezTo>
                    <a:pt x="535" y="208"/>
                    <a:pt x="534" y="201"/>
                    <a:pt x="532" y="194"/>
                  </a:cubicBezTo>
                  <a:cubicBezTo>
                    <a:pt x="531" y="194"/>
                    <a:pt x="529" y="194"/>
                    <a:pt x="529" y="195"/>
                  </a:cubicBezTo>
                  <a:cubicBezTo>
                    <a:pt x="529" y="196"/>
                    <a:pt x="529" y="196"/>
                    <a:pt x="529" y="197"/>
                  </a:cubicBezTo>
                  <a:cubicBezTo>
                    <a:pt x="530" y="201"/>
                    <a:pt x="526" y="201"/>
                    <a:pt x="522" y="202"/>
                  </a:cubicBezTo>
                  <a:cubicBezTo>
                    <a:pt x="520" y="203"/>
                    <a:pt x="511" y="205"/>
                    <a:pt x="507" y="206"/>
                  </a:cubicBezTo>
                  <a:cubicBezTo>
                    <a:pt x="501" y="208"/>
                    <a:pt x="500" y="207"/>
                    <a:pt x="499" y="204"/>
                  </a:cubicBezTo>
                  <a:cubicBezTo>
                    <a:pt x="498" y="204"/>
                    <a:pt x="498" y="203"/>
                    <a:pt x="498" y="203"/>
                  </a:cubicBezTo>
                  <a:cubicBezTo>
                    <a:pt x="497" y="202"/>
                    <a:pt x="496" y="203"/>
                    <a:pt x="495" y="204"/>
                  </a:cubicBezTo>
                  <a:cubicBezTo>
                    <a:pt x="496" y="209"/>
                    <a:pt x="500" y="222"/>
                    <a:pt x="501" y="233"/>
                  </a:cubicBezTo>
                  <a:moveTo>
                    <a:pt x="429" y="90"/>
                  </a:moveTo>
                  <a:cubicBezTo>
                    <a:pt x="430" y="89"/>
                    <a:pt x="430" y="89"/>
                    <a:pt x="432" y="87"/>
                  </a:cubicBezTo>
                  <a:cubicBezTo>
                    <a:pt x="434" y="84"/>
                    <a:pt x="435" y="85"/>
                    <a:pt x="436" y="85"/>
                  </a:cubicBezTo>
                  <a:cubicBezTo>
                    <a:pt x="437" y="86"/>
                    <a:pt x="437" y="86"/>
                    <a:pt x="438" y="86"/>
                  </a:cubicBezTo>
                  <a:cubicBezTo>
                    <a:pt x="439" y="86"/>
                    <a:pt x="440" y="84"/>
                    <a:pt x="440" y="83"/>
                  </a:cubicBezTo>
                  <a:cubicBezTo>
                    <a:pt x="436" y="81"/>
                    <a:pt x="431" y="77"/>
                    <a:pt x="426" y="73"/>
                  </a:cubicBezTo>
                  <a:cubicBezTo>
                    <a:pt x="425" y="73"/>
                    <a:pt x="424" y="74"/>
                    <a:pt x="424" y="75"/>
                  </a:cubicBezTo>
                  <a:cubicBezTo>
                    <a:pt x="424" y="76"/>
                    <a:pt x="425" y="76"/>
                    <a:pt x="426" y="77"/>
                  </a:cubicBezTo>
                  <a:cubicBezTo>
                    <a:pt x="428" y="80"/>
                    <a:pt x="428" y="80"/>
                    <a:pt x="426" y="82"/>
                  </a:cubicBezTo>
                  <a:cubicBezTo>
                    <a:pt x="425" y="84"/>
                    <a:pt x="425" y="84"/>
                    <a:pt x="424" y="85"/>
                  </a:cubicBezTo>
                  <a:cubicBezTo>
                    <a:pt x="422" y="87"/>
                    <a:pt x="421" y="87"/>
                    <a:pt x="419" y="85"/>
                  </a:cubicBezTo>
                  <a:cubicBezTo>
                    <a:pt x="418" y="85"/>
                    <a:pt x="417" y="84"/>
                    <a:pt x="416" y="83"/>
                  </a:cubicBezTo>
                  <a:cubicBezTo>
                    <a:pt x="414" y="81"/>
                    <a:pt x="407" y="74"/>
                    <a:pt x="414" y="63"/>
                  </a:cubicBezTo>
                  <a:cubicBezTo>
                    <a:pt x="422" y="51"/>
                    <a:pt x="433" y="54"/>
                    <a:pt x="437" y="57"/>
                  </a:cubicBezTo>
                  <a:cubicBezTo>
                    <a:pt x="440" y="60"/>
                    <a:pt x="441" y="62"/>
                    <a:pt x="441" y="65"/>
                  </a:cubicBezTo>
                  <a:cubicBezTo>
                    <a:pt x="442" y="68"/>
                    <a:pt x="440" y="70"/>
                    <a:pt x="440" y="72"/>
                  </a:cubicBezTo>
                  <a:cubicBezTo>
                    <a:pt x="440" y="72"/>
                    <a:pt x="442" y="73"/>
                    <a:pt x="443" y="73"/>
                  </a:cubicBezTo>
                  <a:cubicBezTo>
                    <a:pt x="445" y="70"/>
                    <a:pt x="447" y="67"/>
                    <a:pt x="449" y="64"/>
                  </a:cubicBezTo>
                  <a:cubicBezTo>
                    <a:pt x="448" y="63"/>
                    <a:pt x="446" y="60"/>
                    <a:pt x="439" y="54"/>
                  </a:cubicBezTo>
                  <a:cubicBezTo>
                    <a:pt x="433" y="50"/>
                    <a:pt x="425" y="46"/>
                    <a:pt x="416" y="50"/>
                  </a:cubicBezTo>
                  <a:cubicBezTo>
                    <a:pt x="410" y="52"/>
                    <a:pt x="404" y="59"/>
                    <a:pt x="404" y="67"/>
                  </a:cubicBezTo>
                  <a:cubicBezTo>
                    <a:pt x="404" y="77"/>
                    <a:pt x="409" y="82"/>
                    <a:pt x="414" y="86"/>
                  </a:cubicBezTo>
                  <a:cubicBezTo>
                    <a:pt x="419" y="90"/>
                    <a:pt x="424" y="92"/>
                    <a:pt x="427" y="94"/>
                  </a:cubicBezTo>
                  <a:cubicBezTo>
                    <a:pt x="427" y="92"/>
                    <a:pt x="428" y="91"/>
                    <a:pt x="429" y="90"/>
                  </a:cubicBezTo>
                  <a:moveTo>
                    <a:pt x="307" y="506"/>
                  </a:moveTo>
                  <a:cubicBezTo>
                    <a:pt x="313" y="517"/>
                    <a:pt x="314" y="519"/>
                    <a:pt x="319" y="528"/>
                  </a:cubicBezTo>
                  <a:cubicBezTo>
                    <a:pt x="321" y="531"/>
                    <a:pt x="321" y="532"/>
                    <a:pt x="318" y="533"/>
                  </a:cubicBezTo>
                  <a:cubicBezTo>
                    <a:pt x="318" y="533"/>
                    <a:pt x="317" y="533"/>
                    <a:pt x="317" y="533"/>
                  </a:cubicBezTo>
                  <a:cubicBezTo>
                    <a:pt x="316" y="534"/>
                    <a:pt x="317" y="536"/>
                    <a:pt x="317" y="537"/>
                  </a:cubicBezTo>
                  <a:cubicBezTo>
                    <a:pt x="323" y="536"/>
                    <a:pt x="329" y="534"/>
                    <a:pt x="335" y="533"/>
                  </a:cubicBezTo>
                  <a:cubicBezTo>
                    <a:pt x="336" y="532"/>
                    <a:pt x="335" y="530"/>
                    <a:pt x="335" y="530"/>
                  </a:cubicBezTo>
                  <a:cubicBezTo>
                    <a:pt x="334" y="530"/>
                    <a:pt x="333" y="530"/>
                    <a:pt x="333" y="530"/>
                  </a:cubicBezTo>
                  <a:cubicBezTo>
                    <a:pt x="330" y="530"/>
                    <a:pt x="329" y="529"/>
                    <a:pt x="326" y="525"/>
                  </a:cubicBezTo>
                  <a:cubicBezTo>
                    <a:pt x="325" y="523"/>
                    <a:pt x="311" y="498"/>
                    <a:pt x="311" y="498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09" y="497"/>
                    <a:pt x="306" y="499"/>
                    <a:pt x="304" y="500"/>
                  </a:cubicBezTo>
                  <a:cubicBezTo>
                    <a:pt x="302" y="510"/>
                    <a:pt x="298" y="524"/>
                    <a:pt x="297" y="530"/>
                  </a:cubicBezTo>
                  <a:cubicBezTo>
                    <a:pt x="295" y="535"/>
                    <a:pt x="294" y="536"/>
                    <a:pt x="293" y="536"/>
                  </a:cubicBezTo>
                  <a:cubicBezTo>
                    <a:pt x="292" y="537"/>
                    <a:pt x="291" y="537"/>
                    <a:pt x="291" y="537"/>
                  </a:cubicBezTo>
                  <a:cubicBezTo>
                    <a:pt x="290" y="538"/>
                    <a:pt x="290" y="539"/>
                    <a:pt x="291" y="540"/>
                  </a:cubicBezTo>
                  <a:cubicBezTo>
                    <a:pt x="295" y="540"/>
                    <a:pt x="302" y="539"/>
                    <a:pt x="306" y="538"/>
                  </a:cubicBezTo>
                  <a:cubicBezTo>
                    <a:pt x="307" y="538"/>
                    <a:pt x="306" y="536"/>
                    <a:pt x="305" y="535"/>
                  </a:cubicBezTo>
                  <a:cubicBezTo>
                    <a:pt x="305" y="535"/>
                    <a:pt x="304" y="535"/>
                    <a:pt x="304" y="535"/>
                  </a:cubicBezTo>
                  <a:cubicBezTo>
                    <a:pt x="302" y="535"/>
                    <a:pt x="301" y="535"/>
                    <a:pt x="301" y="530"/>
                  </a:cubicBezTo>
                  <a:cubicBezTo>
                    <a:pt x="303" y="523"/>
                    <a:pt x="305" y="514"/>
                    <a:pt x="307" y="506"/>
                  </a:cubicBezTo>
                  <a:moveTo>
                    <a:pt x="511" y="271"/>
                  </a:moveTo>
                  <a:cubicBezTo>
                    <a:pt x="523" y="267"/>
                    <a:pt x="524" y="266"/>
                    <a:pt x="534" y="263"/>
                  </a:cubicBezTo>
                  <a:cubicBezTo>
                    <a:pt x="537" y="262"/>
                    <a:pt x="539" y="261"/>
                    <a:pt x="539" y="264"/>
                  </a:cubicBezTo>
                  <a:cubicBezTo>
                    <a:pt x="539" y="265"/>
                    <a:pt x="539" y="266"/>
                    <a:pt x="539" y="266"/>
                  </a:cubicBezTo>
                  <a:cubicBezTo>
                    <a:pt x="540" y="267"/>
                    <a:pt x="542" y="267"/>
                    <a:pt x="542" y="266"/>
                  </a:cubicBezTo>
                  <a:cubicBezTo>
                    <a:pt x="542" y="260"/>
                    <a:pt x="542" y="254"/>
                    <a:pt x="542" y="248"/>
                  </a:cubicBezTo>
                  <a:cubicBezTo>
                    <a:pt x="541" y="247"/>
                    <a:pt x="539" y="247"/>
                    <a:pt x="538" y="248"/>
                  </a:cubicBezTo>
                  <a:cubicBezTo>
                    <a:pt x="538" y="248"/>
                    <a:pt x="538" y="249"/>
                    <a:pt x="538" y="250"/>
                  </a:cubicBezTo>
                  <a:cubicBezTo>
                    <a:pt x="538" y="253"/>
                    <a:pt x="537" y="254"/>
                    <a:pt x="532" y="255"/>
                  </a:cubicBezTo>
                  <a:cubicBezTo>
                    <a:pt x="530" y="256"/>
                    <a:pt x="503" y="266"/>
                    <a:pt x="503" y="266"/>
                  </a:cubicBezTo>
                  <a:cubicBezTo>
                    <a:pt x="502" y="267"/>
                    <a:pt x="502" y="267"/>
                    <a:pt x="502" y="268"/>
                  </a:cubicBezTo>
                  <a:cubicBezTo>
                    <a:pt x="502" y="268"/>
                    <a:pt x="503" y="272"/>
                    <a:pt x="504" y="273"/>
                  </a:cubicBezTo>
                  <a:cubicBezTo>
                    <a:pt x="513" y="277"/>
                    <a:pt x="527" y="283"/>
                    <a:pt x="532" y="285"/>
                  </a:cubicBezTo>
                  <a:cubicBezTo>
                    <a:pt x="538" y="287"/>
                    <a:pt x="538" y="289"/>
                    <a:pt x="538" y="290"/>
                  </a:cubicBezTo>
                  <a:cubicBezTo>
                    <a:pt x="538" y="291"/>
                    <a:pt x="538" y="292"/>
                    <a:pt x="538" y="293"/>
                  </a:cubicBezTo>
                  <a:cubicBezTo>
                    <a:pt x="539" y="293"/>
                    <a:pt x="541" y="294"/>
                    <a:pt x="541" y="293"/>
                  </a:cubicBezTo>
                  <a:cubicBezTo>
                    <a:pt x="542" y="288"/>
                    <a:pt x="542" y="282"/>
                    <a:pt x="542" y="278"/>
                  </a:cubicBezTo>
                  <a:cubicBezTo>
                    <a:pt x="542" y="277"/>
                    <a:pt x="540" y="277"/>
                    <a:pt x="539" y="277"/>
                  </a:cubicBezTo>
                  <a:cubicBezTo>
                    <a:pt x="539" y="278"/>
                    <a:pt x="539" y="279"/>
                    <a:pt x="539" y="279"/>
                  </a:cubicBezTo>
                  <a:cubicBezTo>
                    <a:pt x="539" y="281"/>
                    <a:pt x="538" y="282"/>
                    <a:pt x="534" y="281"/>
                  </a:cubicBezTo>
                  <a:cubicBezTo>
                    <a:pt x="527" y="278"/>
                    <a:pt x="518" y="274"/>
                    <a:pt x="511" y="271"/>
                  </a:cubicBezTo>
                  <a:moveTo>
                    <a:pt x="236" y="500"/>
                  </a:moveTo>
                  <a:cubicBezTo>
                    <a:pt x="234" y="504"/>
                    <a:pt x="233" y="508"/>
                    <a:pt x="232" y="511"/>
                  </a:cubicBezTo>
                  <a:cubicBezTo>
                    <a:pt x="233" y="512"/>
                    <a:pt x="234" y="512"/>
                    <a:pt x="235" y="512"/>
                  </a:cubicBezTo>
                  <a:cubicBezTo>
                    <a:pt x="235" y="511"/>
                    <a:pt x="236" y="509"/>
                    <a:pt x="236" y="509"/>
                  </a:cubicBezTo>
                  <a:cubicBezTo>
                    <a:pt x="237" y="508"/>
                    <a:pt x="238" y="506"/>
                    <a:pt x="240" y="505"/>
                  </a:cubicBezTo>
                  <a:cubicBezTo>
                    <a:pt x="242" y="504"/>
                    <a:pt x="244" y="505"/>
                    <a:pt x="246" y="505"/>
                  </a:cubicBezTo>
                  <a:cubicBezTo>
                    <a:pt x="248" y="505"/>
                    <a:pt x="249" y="505"/>
                    <a:pt x="250" y="505"/>
                  </a:cubicBezTo>
                  <a:cubicBezTo>
                    <a:pt x="253" y="506"/>
                    <a:pt x="253" y="507"/>
                    <a:pt x="253" y="513"/>
                  </a:cubicBezTo>
                  <a:cubicBezTo>
                    <a:pt x="252" y="518"/>
                    <a:pt x="252" y="523"/>
                    <a:pt x="252" y="529"/>
                  </a:cubicBezTo>
                  <a:cubicBezTo>
                    <a:pt x="251" y="532"/>
                    <a:pt x="251" y="536"/>
                    <a:pt x="247" y="536"/>
                  </a:cubicBezTo>
                  <a:cubicBezTo>
                    <a:pt x="247" y="536"/>
                    <a:pt x="247" y="536"/>
                    <a:pt x="246" y="536"/>
                  </a:cubicBezTo>
                  <a:cubicBezTo>
                    <a:pt x="245" y="537"/>
                    <a:pt x="245" y="539"/>
                    <a:pt x="246" y="539"/>
                  </a:cubicBezTo>
                  <a:cubicBezTo>
                    <a:pt x="250" y="540"/>
                    <a:pt x="257" y="540"/>
                    <a:pt x="264" y="540"/>
                  </a:cubicBezTo>
                  <a:cubicBezTo>
                    <a:pt x="265" y="540"/>
                    <a:pt x="265" y="538"/>
                    <a:pt x="264" y="537"/>
                  </a:cubicBezTo>
                  <a:cubicBezTo>
                    <a:pt x="263" y="537"/>
                    <a:pt x="263" y="537"/>
                    <a:pt x="262" y="537"/>
                  </a:cubicBezTo>
                  <a:cubicBezTo>
                    <a:pt x="258" y="536"/>
                    <a:pt x="259" y="532"/>
                    <a:pt x="259" y="529"/>
                  </a:cubicBezTo>
                  <a:cubicBezTo>
                    <a:pt x="259" y="526"/>
                    <a:pt x="260" y="518"/>
                    <a:pt x="260" y="513"/>
                  </a:cubicBezTo>
                  <a:cubicBezTo>
                    <a:pt x="261" y="507"/>
                    <a:pt x="261" y="506"/>
                    <a:pt x="264" y="506"/>
                  </a:cubicBezTo>
                  <a:cubicBezTo>
                    <a:pt x="265" y="506"/>
                    <a:pt x="265" y="506"/>
                    <a:pt x="266" y="506"/>
                  </a:cubicBezTo>
                  <a:cubicBezTo>
                    <a:pt x="267" y="505"/>
                    <a:pt x="267" y="503"/>
                    <a:pt x="266" y="502"/>
                  </a:cubicBezTo>
                  <a:cubicBezTo>
                    <a:pt x="261" y="502"/>
                    <a:pt x="248" y="502"/>
                    <a:pt x="236" y="500"/>
                  </a:cubicBezTo>
                  <a:moveTo>
                    <a:pt x="501" y="323"/>
                  </a:moveTo>
                  <a:cubicBezTo>
                    <a:pt x="502" y="321"/>
                    <a:pt x="502" y="321"/>
                    <a:pt x="502" y="321"/>
                  </a:cubicBezTo>
                  <a:cubicBezTo>
                    <a:pt x="502" y="318"/>
                    <a:pt x="506" y="319"/>
                    <a:pt x="510" y="321"/>
                  </a:cubicBezTo>
                  <a:cubicBezTo>
                    <a:pt x="513" y="322"/>
                    <a:pt x="524" y="325"/>
                    <a:pt x="529" y="326"/>
                  </a:cubicBezTo>
                  <a:cubicBezTo>
                    <a:pt x="526" y="327"/>
                    <a:pt x="512" y="328"/>
                    <a:pt x="506" y="329"/>
                  </a:cubicBezTo>
                  <a:cubicBezTo>
                    <a:pt x="501" y="331"/>
                    <a:pt x="497" y="331"/>
                    <a:pt x="496" y="331"/>
                  </a:cubicBezTo>
                  <a:cubicBezTo>
                    <a:pt x="495" y="331"/>
                    <a:pt x="495" y="332"/>
                    <a:pt x="495" y="333"/>
                  </a:cubicBezTo>
                  <a:cubicBezTo>
                    <a:pt x="497" y="335"/>
                    <a:pt x="498" y="336"/>
                    <a:pt x="503" y="340"/>
                  </a:cubicBezTo>
                  <a:cubicBezTo>
                    <a:pt x="508" y="345"/>
                    <a:pt x="518" y="353"/>
                    <a:pt x="520" y="356"/>
                  </a:cubicBezTo>
                  <a:cubicBezTo>
                    <a:pt x="517" y="355"/>
                    <a:pt x="505" y="352"/>
                    <a:pt x="500" y="350"/>
                  </a:cubicBezTo>
                  <a:cubicBezTo>
                    <a:pt x="494" y="349"/>
                    <a:pt x="494" y="348"/>
                    <a:pt x="495" y="346"/>
                  </a:cubicBezTo>
                  <a:cubicBezTo>
                    <a:pt x="495" y="345"/>
                    <a:pt x="495" y="345"/>
                    <a:pt x="495" y="344"/>
                  </a:cubicBezTo>
                  <a:cubicBezTo>
                    <a:pt x="495" y="343"/>
                    <a:pt x="493" y="343"/>
                    <a:pt x="492" y="343"/>
                  </a:cubicBezTo>
                  <a:cubicBezTo>
                    <a:pt x="491" y="348"/>
                    <a:pt x="490" y="351"/>
                    <a:pt x="486" y="359"/>
                  </a:cubicBezTo>
                  <a:cubicBezTo>
                    <a:pt x="487" y="360"/>
                    <a:pt x="488" y="361"/>
                    <a:pt x="489" y="360"/>
                  </a:cubicBezTo>
                  <a:cubicBezTo>
                    <a:pt x="490" y="359"/>
                    <a:pt x="490" y="359"/>
                    <a:pt x="490" y="358"/>
                  </a:cubicBezTo>
                  <a:cubicBezTo>
                    <a:pt x="491" y="356"/>
                    <a:pt x="494" y="356"/>
                    <a:pt x="499" y="357"/>
                  </a:cubicBezTo>
                  <a:cubicBezTo>
                    <a:pt x="504" y="358"/>
                    <a:pt x="511" y="361"/>
                    <a:pt x="517" y="362"/>
                  </a:cubicBezTo>
                  <a:cubicBezTo>
                    <a:pt x="521" y="363"/>
                    <a:pt x="521" y="365"/>
                    <a:pt x="521" y="367"/>
                  </a:cubicBezTo>
                  <a:cubicBezTo>
                    <a:pt x="520" y="368"/>
                    <a:pt x="520" y="368"/>
                    <a:pt x="520" y="368"/>
                  </a:cubicBezTo>
                  <a:cubicBezTo>
                    <a:pt x="521" y="370"/>
                    <a:pt x="522" y="370"/>
                    <a:pt x="523" y="370"/>
                  </a:cubicBezTo>
                  <a:cubicBezTo>
                    <a:pt x="525" y="366"/>
                    <a:pt x="527" y="360"/>
                    <a:pt x="528" y="356"/>
                  </a:cubicBezTo>
                  <a:cubicBezTo>
                    <a:pt x="526" y="355"/>
                    <a:pt x="523" y="353"/>
                    <a:pt x="521" y="351"/>
                  </a:cubicBezTo>
                  <a:cubicBezTo>
                    <a:pt x="521" y="350"/>
                    <a:pt x="508" y="339"/>
                    <a:pt x="505" y="337"/>
                  </a:cubicBezTo>
                  <a:cubicBezTo>
                    <a:pt x="511" y="336"/>
                    <a:pt x="523" y="334"/>
                    <a:pt x="527" y="333"/>
                  </a:cubicBezTo>
                  <a:cubicBezTo>
                    <a:pt x="531" y="332"/>
                    <a:pt x="533" y="332"/>
                    <a:pt x="535" y="333"/>
                  </a:cubicBezTo>
                  <a:cubicBezTo>
                    <a:pt x="536" y="328"/>
                    <a:pt x="537" y="324"/>
                    <a:pt x="538" y="319"/>
                  </a:cubicBezTo>
                  <a:cubicBezTo>
                    <a:pt x="537" y="318"/>
                    <a:pt x="536" y="317"/>
                    <a:pt x="535" y="318"/>
                  </a:cubicBezTo>
                  <a:cubicBezTo>
                    <a:pt x="535" y="319"/>
                    <a:pt x="535" y="319"/>
                    <a:pt x="534" y="320"/>
                  </a:cubicBezTo>
                  <a:cubicBezTo>
                    <a:pt x="533" y="324"/>
                    <a:pt x="530" y="322"/>
                    <a:pt x="526" y="321"/>
                  </a:cubicBezTo>
                  <a:cubicBezTo>
                    <a:pt x="524" y="321"/>
                    <a:pt x="513" y="317"/>
                    <a:pt x="510" y="316"/>
                  </a:cubicBezTo>
                  <a:cubicBezTo>
                    <a:pt x="504" y="314"/>
                    <a:pt x="504" y="312"/>
                    <a:pt x="504" y="310"/>
                  </a:cubicBezTo>
                  <a:cubicBezTo>
                    <a:pt x="504" y="309"/>
                    <a:pt x="504" y="309"/>
                    <a:pt x="504" y="308"/>
                  </a:cubicBezTo>
                  <a:cubicBezTo>
                    <a:pt x="503" y="307"/>
                    <a:pt x="502" y="307"/>
                    <a:pt x="501" y="308"/>
                  </a:cubicBezTo>
                  <a:cubicBezTo>
                    <a:pt x="500" y="313"/>
                    <a:pt x="499" y="316"/>
                    <a:pt x="498" y="323"/>
                  </a:cubicBezTo>
                  <a:cubicBezTo>
                    <a:pt x="499" y="324"/>
                    <a:pt x="500" y="324"/>
                    <a:pt x="501" y="323"/>
                  </a:cubicBezTo>
                  <a:moveTo>
                    <a:pt x="277" y="16"/>
                  </a:moveTo>
                  <a:cubicBezTo>
                    <a:pt x="277" y="13"/>
                    <a:pt x="274" y="10"/>
                    <a:pt x="271" y="10"/>
                  </a:cubicBezTo>
                  <a:cubicBezTo>
                    <a:pt x="268" y="10"/>
                    <a:pt x="265" y="13"/>
                    <a:pt x="265" y="16"/>
                  </a:cubicBezTo>
                  <a:cubicBezTo>
                    <a:pt x="265" y="20"/>
                    <a:pt x="268" y="22"/>
                    <a:pt x="271" y="22"/>
                  </a:cubicBezTo>
                  <a:cubicBezTo>
                    <a:pt x="274" y="22"/>
                    <a:pt x="277" y="20"/>
                    <a:pt x="277" y="16"/>
                  </a:cubicBezTo>
                  <a:moveTo>
                    <a:pt x="208" y="522"/>
                  </a:moveTo>
                  <a:cubicBezTo>
                    <a:pt x="208" y="523"/>
                    <a:pt x="207" y="524"/>
                    <a:pt x="206" y="525"/>
                  </a:cubicBezTo>
                  <a:cubicBezTo>
                    <a:pt x="205" y="526"/>
                    <a:pt x="203" y="527"/>
                    <a:pt x="199" y="526"/>
                  </a:cubicBezTo>
                  <a:cubicBezTo>
                    <a:pt x="198" y="526"/>
                    <a:pt x="196" y="526"/>
                    <a:pt x="194" y="525"/>
                  </a:cubicBezTo>
                  <a:cubicBezTo>
                    <a:pt x="194" y="525"/>
                    <a:pt x="199" y="507"/>
                    <a:pt x="201" y="503"/>
                  </a:cubicBezTo>
                  <a:cubicBezTo>
                    <a:pt x="203" y="497"/>
                    <a:pt x="203" y="496"/>
                    <a:pt x="207" y="497"/>
                  </a:cubicBezTo>
                  <a:cubicBezTo>
                    <a:pt x="207" y="497"/>
                    <a:pt x="208" y="497"/>
                    <a:pt x="208" y="497"/>
                  </a:cubicBezTo>
                  <a:cubicBezTo>
                    <a:pt x="209" y="497"/>
                    <a:pt x="209" y="495"/>
                    <a:pt x="209" y="494"/>
                  </a:cubicBezTo>
                  <a:cubicBezTo>
                    <a:pt x="204" y="493"/>
                    <a:pt x="197" y="490"/>
                    <a:pt x="192" y="488"/>
                  </a:cubicBezTo>
                  <a:cubicBezTo>
                    <a:pt x="191" y="489"/>
                    <a:pt x="190" y="491"/>
                    <a:pt x="191" y="491"/>
                  </a:cubicBezTo>
                  <a:cubicBezTo>
                    <a:pt x="191" y="492"/>
                    <a:pt x="192" y="492"/>
                    <a:pt x="192" y="492"/>
                  </a:cubicBezTo>
                  <a:cubicBezTo>
                    <a:pt x="195" y="494"/>
                    <a:pt x="195" y="496"/>
                    <a:pt x="193" y="501"/>
                  </a:cubicBezTo>
                  <a:cubicBezTo>
                    <a:pt x="193" y="504"/>
                    <a:pt x="193" y="504"/>
                    <a:pt x="186" y="522"/>
                  </a:cubicBezTo>
                  <a:cubicBezTo>
                    <a:pt x="184" y="522"/>
                    <a:pt x="181" y="521"/>
                    <a:pt x="180" y="520"/>
                  </a:cubicBezTo>
                  <a:cubicBezTo>
                    <a:pt x="177" y="519"/>
                    <a:pt x="177" y="516"/>
                    <a:pt x="177" y="515"/>
                  </a:cubicBezTo>
                  <a:cubicBezTo>
                    <a:pt x="177" y="514"/>
                    <a:pt x="177" y="513"/>
                    <a:pt x="177" y="512"/>
                  </a:cubicBezTo>
                  <a:cubicBezTo>
                    <a:pt x="177" y="511"/>
                    <a:pt x="175" y="510"/>
                    <a:pt x="174" y="511"/>
                  </a:cubicBezTo>
                  <a:cubicBezTo>
                    <a:pt x="173" y="512"/>
                    <a:pt x="171" y="519"/>
                    <a:pt x="171" y="521"/>
                  </a:cubicBezTo>
                  <a:cubicBezTo>
                    <a:pt x="185" y="527"/>
                    <a:pt x="193" y="529"/>
                    <a:pt x="206" y="533"/>
                  </a:cubicBezTo>
                  <a:cubicBezTo>
                    <a:pt x="207" y="532"/>
                    <a:pt x="211" y="525"/>
                    <a:pt x="211" y="524"/>
                  </a:cubicBezTo>
                  <a:cubicBezTo>
                    <a:pt x="211" y="523"/>
                    <a:pt x="209" y="522"/>
                    <a:pt x="208" y="522"/>
                  </a:cubicBezTo>
                  <a:moveTo>
                    <a:pt x="101" y="467"/>
                  </a:moveTo>
                  <a:cubicBezTo>
                    <a:pt x="100" y="467"/>
                    <a:pt x="99" y="468"/>
                    <a:pt x="97" y="468"/>
                  </a:cubicBezTo>
                  <a:cubicBezTo>
                    <a:pt x="96" y="469"/>
                    <a:pt x="93" y="469"/>
                    <a:pt x="91" y="466"/>
                  </a:cubicBezTo>
                  <a:cubicBezTo>
                    <a:pt x="90" y="466"/>
                    <a:pt x="89" y="464"/>
                    <a:pt x="87" y="463"/>
                  </a:cubicBezTo>
                  <a:cubicBezTo>
                    <a:pt x="87" y="463"/>
                    <a:pt x="100" y="450"/>
                    <a:pt x="103" y="446"/>
                  </a:cubicBezTo>
                  <a:cubicBezTo>
                    <a:pt x="107" y="442"/>
                    <a:pt x="108" y="441"/>
                    <a:pt x="111" y="443"/>
                  </a:cubicBezTo>
                  <a:cubicBezTo>
                    <a:pt x="111" y="444"/>
                    <a:pt x="112" y="444"/>
                    <a:pt x="112" y="444"/>
                  </a:cubicBezTo>
                  <a:cubicBezTo>
                    <a:pt x="113" y="444"/>
                    <a:pt x="114" y="443"/>
                    <a:pt x="114" y="442"/>
                  </a:cubicBezTo>
                  <a:cubicBezTo>
                    <a:pt x="110" y="438"/>
                    <a:pt x="105" y="433"/>
                    <a:pt x="101" y="429"/>
                  </a:cubicBezTo>
                  <a:cubicBezTo>
                    <a:pt x="100" y="429"/>
                    <a:pt x="99" y="430"/>
                    <a:pt x="99" y="431"/>
                  </a:cubicBezTo>
                  <a:cubicBezTo>
                    <a:pt x="99" y="432"/>
                    <a:pt x="100" y="432"/>
                    <a:pt x="100" y="433"/>
                  </a:cubicBezTo>
                  <a:cubicBezTo>
                    <a:pt x="102" y="436"/>
                    <a:pt x="101" y="437"/>
                    <a:pt x="97" y="441"/>
                  </a:cubicBezTo>
                  <a:cubicBezTo>
                    <a:pt x="95" y="443"/>
                    <a:pt x="95" y="443"/>
                    <a:pt x="81" y="457"/>
                  </a:cubicBezTo>
                  <a:cubicBezTo>
                    <a:pt x="79" y="455"/>
                    <a:pt x="77" y="453"/>
                    <a:pt x="76" y="452"/>
                  </a:cubicBezTo>
                  <a:cubicBezTo>
                    <a:pt x="74" y="449"/>
                    <a:pt x="76" y="447"/>
                    <a:pt x="76" y="446"/>
                  </a:cubicBezTo>
                  <a:cubicBezTo>
                    <a:pt x="76" y="445"/>
                    <a:pt x="77" y="444"/>
                    <a:pt x="78" y="443"/>
                  </a:cubicBezTo>
                  <a:cubicBezTo>
                    <a:pt x="78" y="442"/>
                    <a:pt x="76" y="441"/>
                    <a:pt x="75" y="441"/>
                  </a:cubicBezTo>
                  <a:cubicBezTo>
                    <a:pt x="74" y="442"/>
                    <a:pt x="69" y="448"/>
                    <a:pt x="68" y="449"/>
                  </a:cubicBezTo>
                  <a:cubicBezTo>
                    <a:pt x="78" y="460"/>
                    <a:pt x="84" y="466"/>
                    <a:pt x="94" y="475"/>
                  </a:cubicBezTo>
                  <a:cubicBezTo>
                    <a:pt x="95" y="475"/>
                    <a:pt x="102" y="470"/>
                    <a:pt x="103" y="469"/>
                  </a:cubicBezTo>
                  <a:cubicBezTo>
                    <a:pt x="103" y="468"/>
                    <a:pt x="102" y="467"/>
                    <a:pt x="101" y="467"/>
                  </a:cubicBezTo>
                  <a:moveTo>
                    <a:pt x="452" y="421"/>
                  </a:moveTo>
                  <a:cubicBezTo>
                    <a:pt x="453" y="420"/>
                    <a:pt x="453" y="420"/>
                    <a:pt x="454" y="419"/>
                  </a:cubicBezTo>
                  <a:cubicBezTo>
                    <a:pt x="456" y="417"/>
                    <a:pt x="458" y="416"/>
                    <a:pt x="462" y="419"/>
                  </a:cubicBezTo>
                  <a:cubicBezTo>
                    <a:pt x="463" y="420"/>
                    <a:pt x="466" y="423"/>
                    <a:pt x="467" y="424"/>
                  </a:cubicBezTo>
                  <a:cubicBezTo>
                    <a:pt x="465" y="427"/>
                    <a:pt x="463" y="429"/>
                    <a:pt x="461" y="432"/>
                  </a:cubicBezTo>
                  <a:cubicBezTo>
                    <a:pt x="461" y="433"/>
                    <a:pt x="462" y="434"/>
                    <a:pt x="464" y="434"/>
                  </a:cubicBezTo>
                  <a:cubicBezTo>
                    <a:pt x="466" y="431"/>
                    <a:pt x="468" y="430"/>
                    <a:pt x="471" y="426"/>
                  </a:cubicBezTo>
                  <a:cubicBezTo>
                    <a:pt x="472" y="427"/>
                    <a:pt x="479" y="433"/>
                    <a:pt x="480" y="433"/>
                  </a:cubicBezTo>
                  <a:cubicBezTo>
                    <a:pt x="481" y="434"/>
                    <a:pt x="481" y="435"/>
                    <a:pt x="480" y="436"/>
                  </a:cubicBezTo>
                  <a:cubicBezTo>
                    <a:pt x="479" y="438"/>
                    <a:pt x="478" y="440"/>
                    <a:pt x="475" y="442"/>
                  </a:cubicBezTo>
                  <a:cubicBezTo>
                    <a:pt x="471" y="447"/>
                    <a:pt x="464" y="443"/>
                    <a:pt x="462" y="442"/>
                  </a:cubicBezTo>
                  <a:cubicBezTo>
                    <a:pt x="461" y="442"/>
                    <a:pt x="460" y="443"/>
                    <a:pt x="460" y="445"/>
                  </a:cubicBezTo>
                  <a:cubicBezTo>
                    <a:pt x="463" y="447"/>
                    <a:pt x="469" y="450"/>
                    <a:pt x="471" y="452"/>
                  </a:cubicBezTo>
                  <a:cubicBezTo>
                    <a:pt x="481" y="441"/>
                    <a:pt x="486" y="435"/>
                    <a:pt x="492" y="426"/>
                  </a:cubicBezTo>
                  <a:cubicBezTo>
                    <a:pt x="492" y="426"/>
                    <a:pt x="491" y="425"/>
                    <a:pt x="490" y="425"/>
                  </a:cubicBezTo>
                  <a:cubicBezTo>
                    <a:pt x="489" y="425"/>
                    <a:pt x="489" y="425"/>
                    <a:pt x="489" y="426"/>
                  </a:cubicBezTo>
                  <a:cubicBezTo>
                    <a:pt x="486" y="429"/>
                    <a:pt x="484" y="427"/>
                    <a:pt x="480" y="424"/>
                  </a:cubicBezTo>
                  <a:cubicBezTo>
                    <a:pt x="478" y="422"/>
                    <a:pt x="473" y="418"/>
                    <a:pt x="468" y="414"/>
                  </a:cubicBezTo>
                  <a:cubicBezTo>
                    <a:pt x="462" y="410"/>
                    <a:pt x="462" y="409"/>
                    <a:pt x="464" y="406"/>
                  </a:cubicBezTo>
                  <a:cubicBezTo>
                    <a:pt x="464" y="406"/>
                    <a:pt x="464" y="406"/>
                    <a:pt x="464" y="405"/>
                  </a:cubicBezTo>
                  <a:cubicBezTo>
                    <a:pt x="464" y="404"/>
                    <a:pt x="463" y="403"/>
                    <a:pt x="462" y="403"/>
                  </a:cubicBezTo>
                  <a:cubicBezTo>
                    <a:pt x="458" y="409"/>
                    <a:pt x="454" y="414"/>
                    <a:pt x="450" y="419"/>
                  </a:cubicBezTo>
                  <a:cubicBezTo>
                    <a:pt x="450" y="419"/>
                    <a:pt x="452" y="420"/>
                    <a:pt x="452" y="421"/>
                  </a:cubicBezTo>
                  <a:moveTo>
                    <a:pt x="358" y="53"/>
                  </a:moveTo>
                  <a:cubicBezTo>
                    <a:pt x="363" y="55"/>
                    <a:pt x="369" y="57"/>
                    <a:pt x="375" y="61"/>
                  </a:cubicBezTo>
                  <a:cubicBezTo>
                    <a:pt x="376" y="60"/>
                    <a:pt x="377" y="58"/>
                    <a:pt x="377" y="58"/>
                  </a:cubicBezTo>
                  <a:cubicBezTo>
                    <a:pt x="376" y="57"/>
                    <a:pt x="376" y="57"/>
                    <a:pt x="375" y="56"/>
                  </a:cubicBezTo>
                  <a:cubicBezTo>
                    <a:pt x="372" y="54"/>
                    <a:pt x="373" y="53"/>
                    <a:pt x="375" y="48"/>
                  </a:cubicBezTo>
                  <a:cubicBezTo>
                    <a:pt x="376" y="45"/>
                    <a:pt x="379" y="39"/>
                    <a:pt x="382" y="34"/>
                  </a:cubicBezTo>
                  <a:cubicBezTo>
                    <a:pt x="383" y="30"/>
                    <a:pt x="385" y="27"/>
                    <a:pt x="389" y="28"/>
                  </a:cubicBezTo>
                  <a:cubicBezTo>
                    <a:pt x="389" y="28"/>
                    <a:pt x="390" y="29"/>
                    <a:pt x="390" y="29"/>
                  </a:cubicBezTo>
                  <a:cubicBezTo>
                    <a:pt x="391" y="29"/>
                    <a:pt x="392" y="27"/>
                    <a:pt x="392" y="26"/>
                  </a:cubicBezTo>
                  <a:cubicBezTo>
                    <a:pt x="387" y="24"/>
                    <a:pt x="380" y="21"/>
                    <a:pt x="374" y="18"/>
                  </a:cubicBezTo>
                  <a:cubicBezTo>
                    <a:pt x="373" y="18"/>
                    <a:pt x="372" y="20"/>
                    <a:pt x="373" y="21"/>
                  </a:cubicBezTo>
                  <a:cubicBezTo>
                    <a:pt x="373" y="21"/>
                    <a:pt x="374" y="21"/>
                    <a:pt x="374" y="22"/>
                  </a:cubicBezTo>
                  <a:cubicBezTo>
                    <a:pt x="378" y="24"/>
                    <a:pt x="376" y="27"/>
                    <a:pt x="375" y="30"/>
                  </a:cubicBezTo>
                  <a:cubicBezTo>
                    <a:pt x="373" y="33"/>
                    <a:pt x="370" y="41"/>
                    <a:pt x="368" y="45"/>
                  </a:cubicBezTo>
                  <a:cubicBezTo>
                    <a:pt x="366" y="51"/>
                    <a:pt x="365" y="51"/>
                    <a:pt x="361" y="50"/>
                  </a:cubicBezTo>
                  <a:cubicBezTo>
                    <a:pt x="361" y="50"/>
                    <a:pt x="360" y="50"/>
                    <a:pt x="359" y="50"/>
                  </a:cubicBezTo>
                  <a:cubicBezTo>
                    <a:pt x="359" y="50"/>
                    <a:pt x="358" y="52"/>
                    <a:pt x="358" y="53"/>
                  </a:cubicBezTo>
                  <a:moveTo>
                    <a:pt x="82" y="405"/>
                  </a:moveTo>
                  <a:cubicBezTo>
                    <a:pt x="79" y="401"/>
                    <a:pt x="75" y="396"/>
                    <a:pt x="71" y="390"/>
                  </a:cubicBezTo>
                  <a:cubicBezTo>
                    <a:pt x="70" y="389"/>
                    <a:pt x="69" y="390"/>
                    <a:pt x="68" y="391"/>
                  </a:cubicBezTo>
                  <a:cubicBezTo>
                    <a:pt x="69" y="392"/>
                    <a:pt x="69" y="393"/>
                    <a:pt x="69" y="393"/>
                  </a:cubicBezTo>
                  <a:cubicBezTo>
                    <a:pt x="71" y="396"/>
                    <a:pt x="70" y="397"/>
                    <a:pt x="65" y="400"/>
                  </a:cubicBezTo>
                  <a:cubicBezTo>
                    <a:pt x="62" y="402"/>
                    <a:pt x="56" y="406"/>
                    <a:pt x="52" y="409"/>
                  </a:cubicBezTo>
                  <a:cubicBezTo>
                    <a:pt x="48" y="411"/>
                    <a:pt x="45" y="413"/>
                    <a:pt x="43" y="410"/>
                  </a:cubicBezTo>
                  <a:cubicBezTo>
                    <a:pt x="43" y="409"/>
                    <a:pt x="42" y="409"/>
                    <a:pt x="42" y="408"/>
                  </a:cubicBezTo>
                  <a:cubicBezTo>
                    <a:pt x="41" y="408"/>
                    <a:pt x="39" y="409"/>
                    <a:pt x="39" y="410"/>
                  </a:cubicBezTo>
                  <a:cubicBezTo>
                    <a:pt x="42" y="414"/>
                    <a:pt x="46" y="421"/>
                    <a:pt x="50" y="426"/>
                  </a:cubicBezTo>
                  <a:cubicBezTo>
                    <a:pt x="51" y="427"/>
                    <a:pt x="52" y="426"/>
                    <a:pt x="52" y="425"/>
                  </a:cubicBezTo>
                  <a:cubicBezTo>
                    <a:pt x="52" y="424"/>
                    <a:pt x="52" y="424"/>
                    <a:pt x="51" y="423"/>
                  </a:cubicBezTo>
                  <a:cubicBezTo>
                    <a:pt x="49" y="419"/>
                    <a:pt x="53" y="417"/>
                    <a:pt x="56" y="416"/>
                  </a:cubicBezTo>
                  <a:cubicBezTo>
                    <a:pt x="58" y="414"/>
                    <a:pt x="65" y="409"/>
                    <a:pt x="69" y="407"/>
                  </a:cubicBezTo>
                  <a:cubicBezTo>
                    <a:pt x="74" y="403"/>
                    <a:pt x="75" y="403"/>
                    <a:pt x="78" y="406"/>
                  </a:cubicBezTo>
                  <a:cubicBezTo>
                    <a:pt x="78" y="406"/>
                    <a:pt x="78" y="407"/>
                    <a:pt x="79" y="407"/>
                  </a:cubicBezTo>
                  <a:cubicBezTo>
                    <a:pt x="80" y="407"/>
                    <a:pt x="81" y="406"/>
                    <a:pt x="82" y="405"/>
                  </a:cubicBezTo>
                  <a:moveTo>
                    <a:pt x="487" y="180"/>
                  </a:moveTo>
                  <a:cubicBezTo>
                    <a:pt x="492" y="180"/>
                    <a:pt x="496" y="179"/>
                    <a:pt x="498" y="178"/>
                  </a:cubicBezTo>
                  <a:cubicBezTo>
                    <a:pt x="499" y="176"/>
                    <a:pt x="498" y="175"/>
                    <a:pt x="497" y="175"/>
                  </a:cubicBezTo>
                  <a:cubicBezTo>
                    <a:pt x="497" y="175"/>
                    <a:pt x="495" y="175"/>
                    <a:pt x="494" y="175"/>
                  </a:cubicBezTo>
                  <a:cubicBezTo>
                    <a:pt x="493" y="175"/>
                    <a:pt x="491" y="175"/>
                    <a:pt x="489" y="174"/>
                  </a:cubicBezTo>
                  <a:cubicBezTo>
                    <a:pt x="488" y="173"/>
                    <a:pt x="486" y="171"/>
                    <a:pt x="486" y="169"/>
                  </a:cubicBezTo>
                  <a:cubicBezTo>
                    <a:pt x="485" y="168"/>
                    <a:pt x="484" y="166"/>
                    <a:pt x="484" y="165"/>
                  </a:cubicBezTo>
                  <a:cubicBezTo>
                    <a:pt x="483" y="162"/>
                    <a:pt x="484" y="161"/>
                    <a:pt x="489" y="159"/>
                  </a:cubicBezTo>
                  <a:cubicBezTo>
                    <a:pt x="493" y="157"/>
                    <a:pt x="498" y="154"/>
                    <a:pt x="503" y="152"/>
                  </a:cubicBezTo>
                  <a:cubicBezTo>
                    <a:pt x="506" y="150"/>
                    <a:pt x="510" y="148"/>
                    <a:pt x="512" y="151"/>
                  </a:cubicBezTo>
                  <a:cubicBezTo>
                    <a:pt x="512" y="152"/>
                    <a:pt x="512" y="152"/>
                    <a:pt x="513" y="153"/>
                  </a:cubicBezTo>
                  <a:cubicBezTo>
                    <a:pt x="514" y="153"/>
                    <a:pt x="515" y="152"/>
                    <a:pt x="516" y="151"/>
                  </a:cubicBezTo>
                  <a:cubicBezTo>
                    <a:pt x="514" y="147"/>
                    <a:pt x="511" y="141"/>
                    <a:pt x="507" y="135"/>
                  </a:cubicBezTo>
                  <a:cubicBezTo>
                    <a:pt x="506" y="135"/>
                    <a:pt x="504" y="136"/>
                    <a:pt x="504" y="137"/>
                  </a:cubicBezTo>
                  <a:cubicBezTo>
                    <a:pt x="505" y="137"/>
                    <a:pt x="505" y="137"/>
                    <a:pt x="505" y="138"/>
                  </a:cubicBezTo>
                  <a:cubicBezTo>
                    <a:pt x="507" y="142"/>
                    <a:pt x="503" y="143"/>
                    <a:pt x="500" y="145"/>
                  </a:cubicBezTo>
                  <a:cubicBezTo>
                    <a:pt x="497" y="146"/>
                    <a:pt x="490" y="150"/>
                    <a:pt x="486" y="152"/>
                  </a:cubicBezTo>
                  <a:cubicBezTo>
                    <a:pt x="480" y="155"/>
                    <a:pt x="479" y="155"/>
                    <a:pt x="477" y="153"/>
                  </a:cubicBezTo>
                  <a:cubicBezTo>
                    <a:pt x="477" y="152"/>
                    <a:pt x="476" y="152"/>
                    <a:pt x="476" y="151"/>
                  </a:cubicBezTo>
                  <a:cubicBezTo>
                    <a:pt x="475" y="151"/>
                    <a:pt x="474" y="152"/>
                    <a:pt x="473" y="153"/>
                  </a:cubicBezTo>
                  <a:cubicBezTo>
                    <a:pt x="476" y="158"/>
                    <a:pt x="482" y="169"/>
                    <a:pt x="487" y="180"/>
                  </a:cubicBezTo>
                  <a:moveTo>
                    <a:pt x="445" y="114"/>
                  </a:moveTo>
                  <a:cubicBezTo>
                    <a:pt x="446" y="113"/>
                    <a:pt x="447" y="112"/>
                    <a:pt x="448" y="112"/>
                  </a:cubicBezTo>
                  <a:cubicBezTo>
                    <a:pt x="448" y="113"/>
                    <a:pt x="449" y="113"/>
                    <a:pt x="449" y="113"/>
                  </a:cubicBezTo>
                  <a:cubicBezTo>
                    <a:pt x="452" y="116"/>
                    <a:pt x="453" y="116"/>
                    <a:pt x="458" y="111"/>
                  </a:cubicBezTo>
                  <a:cubicBezTo>
                    <a:pt x="462" y="109"/>
                    <a:pt x="468" y="103"/>
                    <a:pt x="470" y="101"/>
                  </a:cubicBezTo>
                  <a:cubicBezTo>
                    <a:pt x="473" y="99"/>
                    <a:pt x="476" y="97"/>
                    <a:pt x="474" y="94"/>
                  </a:cubicBezTo>
                  <a:cubicBezTo>
                    <a:pt x="473" y="93"/>
                    <a:pt x="473" y="93"/>
                    <a:pt x="473" y="92"/>
                  </a:cubicBezTo>
                  <a:cubicBezTo>
                    <a:pt x="473" y="91"/>
                    <a:pt x="474" y="90"/>
                    <a:pt x="475" y="90"/>
                  </a:cubicBezTo>
                  <a:cubicBezTo>
                    <a:pt x="479" y="95"/>
                    <a:pt x="484" y="101"/>
                    <a:pt x="487" y="105"/>
                  </a:cubicBezTo>
                  <a:cubicBezTo>
                    <a:pt x="487" y="106"/>
                    <a:pt x="486" y="107"/>
                    <a:pt x="485" y="107"/>
                  </a:cubicBezTo>
                  <a:cubicBezTo>
                    <a:pt x="484" y="107"/>
                    <a:pt x="484" y="106"/>
                    <a:pt x="484" y="106"/>
                  </a:cubicBezTo>
                  <a:cubicBezTo>
                    <a:pt x="481" y="103"/>
                    <a:pt x="478" y="105"/>
                    <a:pt x="475" y="108"/>
                  </a:cubicBezTo>
                  <a:cubicBezTo>
                    <a:pt x="470" y="111"/>
                    <a:pt x="465" y="115"/>
                    <a:pt x="463" y="117"/>
                  </a:cubicBezTo>
                  <a:cubicBezTo>
                    <a:pt x="458" y="121"/>
                    <a:pt x="457" y="122"/>
                    <a:pt x="459" y="125"/>
                  </a:cubicBezTo>
                  <a:cubicBezTo>
                    <a:pt x="459" y="126"/>
                    <a:pt x="460" y="126"/>
                    <a:pt x="460" y="127"/>
                  </a:cubicBezTo>
                  <a:cubicBezTo>
                    <a:pt x="460" y="128"/>
                    <a:pt x="458" y="129"/>
                    <a:pt x="457" y="129"/>
                  </a:cubicBezTo>
                  <a:cubicBezTo>
                    <a:pt x="453" y="123"/>
                    <a:pt x="449" y="118"/>
                    <a:pt x="445" y="114"/>
                  </a:cubicBezTo>
                  <a:moveTo>
                    <a:pt x="362" y="483"/>
                  </a:moveTo>
                  <a:cubicBezTo>
                    <a:pt x="356" y="485"/>
                    <a:pt x="350" y="489"/>
                    <a:pt x="349" y="490"/>
                  </a:cubicBezTo>
                  <a:cubicBezTo>
                    <a:pt x="350" y="493"/>
                    <a:pt x="350" y="497"/>
                    <a:pt x="351" y="500"/>
                  </a:cubicBezTo>
                  <a:cubicBezTo>
                    <a:pt x="352" y="500"/>
                    <a:pt x="355" y="500"/>
                    <a:pt x="355" y="499"/>
                  </a:cubicBezTo>
                  <a:cubicBezTo>
                    <a:pt x="355" y="498"/>
                    <a:pt x="354" y="496"/>
                    <a:pt x="355" y="493"/>
                  </a:cubicBezTo>
                  <a:cubicBezTo>
                    <a:pt x="356" y="490"/>
                    <a:pt x="359" y="488"/>
                    <a:pt x="362" y="487"/>
                  </a:cubicBezTo>
                  <a:cubicBezTo>
                    <a:pt x="366" y="486"/>
                    <a:pt x="375" y="483"/>
                    <a:pt x="381" y="496"/>
                  </a:cubicBezTo>
                  <a:cubicBezTo>
                    <a:pt x="387" y="509"/>
                    <a:pt x="379" y="516"/>
                    <a:pt x="374" y="518"/>
                  </a:cubicBezTo>
                  <a:cubicBezTo>
                    <a:pt x="370" y="519"/>
                    <a:pt x="366" y="518"/>
                    <a:pt x="364" y="517"/>
                  </a:cubicBezTo>
                  <a:cubicBezTo>
                    <a:pt x="362" y="516"/>
                    <a:pt x="361" y="514"/>
                    <a:pt x="360" y="513"/>
                  </a:cubicBezTo>
                  <a:cubicBezTo>
                    <a:pt x="359" y="513"/>
                    <a:pt x="357" y="514"/>
                    <a:pt x="357" y="515"/>
                  </a:cubicBezTo>
                  <a:cubicBezTo>
                    <a:pt x="359" y="518"/>
                    <a:pt x="360" y="521"/>
                    <a:pt x="362" y="524"/>
                  </a:cubicBezTo>
                  <a:cubicBezTo>
                    <a:pt x="363" y="524"/>
                    <a:pt x="370" y="523"/>
                    <a:pt x="376" y="520"/>
                  </a:cubicBezTo>
                  <a:cubicBezTo>
                    <a:pt x="383" y="518"/>
                    <a:pt x="389" y="513"/>
                    <a:pt x="391" y="505"/>
                  </a:cubicBezTo>
                  <a:cubicBezTo>
                    <a:pt x="392" y="498"/>
                    <a:pt x="389" y="490"/>
                    <a:pt x="382" y="485"/>
                  </a:cubicBezTo>
                  <a:cubicBezTo>
                    <a:pt x="375" y="479"/>
                    <a:pt x="367" y="481"/>
                    <a:pt x="362" y="483"/>
                  </a:cubicBezTo>
                  <a:moveTo>
                    <a:pt x="309" y="38"/>
                  </a:moveTo>
                  <a:cubicBezTo>
                    <a:pt x="309" y="38"/>
                    <a:pt x="312" y="41"/>
                    <a:pt x="321" y="43"/>
                  </a:cubicBezTo>
                  <a:cubicBezTo>
                    <a:pt x="329" y="44"/>
                    <a:pt x="336" y="41"/>
                    <a:pt x="337" y="34"/>
                  </a:cubicBezTo>
                  <a:cubicBezTo>
                    <a:pt x="339" y="27"/>
                    <a:pt x="333" y="23"/>
                    <a:pt x="329" y="20"/>
                  </a:cubicBezTo>
                  <a:cubicBezTo>
                    <a:pt x="324" y="16"/>
                    <a:pt x="322" y="14"/>
                    <a:pt x="322" y="11"/>
                  </a:cubicBezTo>
                  <a:cubicBezTo>
                    <a:pt x="322" y="9"/>
                    <a:pt x="325" y="5"/>
                    <a:pt x="331" y="7"/>
                  </a:cubicBezTo>
                  <a:cubicBezTo>
                    <a:pt x="337" y="9"/>
                    <a:pt x="337" y="15"/>
                    <a:pt x="337" y="16"/>
                  </a:cubicBezTo>
                  <a:cubicBezTo>
                    <a:pt x="338" y="17"/>
                    <a:pt x="339" y="17"/>
                    <a:pt x="340" y="16"/>
                  </a:cubicBezTo>
                  <a:cubicBezTo>
                    <a:pt x="341" y="14"/>
                    <a:pt x="341" y="8"/>
                    <a:pt x="341" y="7"/>
                  </a:cubicBezTo>
                  <a:cubicBezTo>
                    <a:pt x="339" y="6"/>
                    <a:pt x="337" y="5"/>
                    <a:pt x="331" y="3"/>
                  </a:cubicBezTo>
                  <a:cubicBezTo>
                    <a:pt x="318" y="0"/>
                    <a:pt x="315" y="9"/>
                    <a:pt x="314" y="13"/>
                  </a:cubicBezTo>
                  <a:cubicBezTo>
                    <a:pt x="314" y="16"/>
                    <a:pt x="316" y="20"/>
                    <a:pt x="323" y="25"/>
                  </a:cubicBezTo>
                  <a:cubicBezTo>
                    <a:pt x="328" y="29"/>
                    <a:pt x="330" y="31"/>
                    <a:pt x="329" y="35"/>
                  </a:cubicBezTo>
                  <a:cubicBezTo>
                    <a:pt x="328" y="38"/>
                    <a:pt x="326" y="40"/>
                    <a:pt x="321" y="39"/>
                  </a:cubicBezTo>
                  <a:cubicBezTo>
                    <a:pt x="313" y="37"/>
                    <a:pt x="314" y="32"/>
                    <a:pt x="314" y="28"/>
                  </a:cubicBezTo>
                  <a:cubicBezTo>
                    <a:pt x="313" y="27"/>
                    <a:pt x="311" y="27"/>
                    <a:pt x="310" y="27"/>
                  </a:cubicBezTo>
                  <a:cubicBezTo>
                    <a:pt x="310" y="29"/>
                    <a:pt x="309" y="34"/>
                    <a:pt x="309" y="38"/>
                  </a:cubicBezTo>
                  <a:moveTo>
                    <a:pt x="58" y="366"/>
                  </a:moveTo>
                  <a:cubicBezTo>
                    <a:pt x="58" y="366"/>
                    <a:pt x="58" y="361"/>
                    <a:pt x="55" y="354"/>
                  </a:cubicBezTo>
                  <a:cubicBezTo>
                    <a:pt x="52" y="346"/>
                    <a:pt x="45" y="342"/>
                    <a:pt x="39" y="345"/>
                  </a:cubicBezTo>
                  <a:cubicBezTo>
                    <a:pt x="32" y="347"/>
                    <a:pt x="32" y="354"/>
                    <a:pt x="32" y="360"/>
                  </a:cubicBezTo>
                  <a:cubicBezTo>
                    <a:pt x="31" y="366"/>
                    <a:pt x="31" y="369"/>
                    <a:pt x="28" y="370"/>
                  </a:cubicBezTo>
                  <a:cubicBezTo>
                    <a:pt x="26" y="371"/>
                    <a:pt x="22" y="371"/>
                    <a:pt x="20" y="365"/>
                  </a:cubicBezTo>
                  <a:cubicBezTo>
                    <a:pt x="18" y="358"/>
                    <a:pt x="23" y="356"/>
                    <a:pt x="24" y="355"/>
                  </a:cubicBezTo>
                  <a:cubicBezTo>
                    <a:pt x="24" y="354"/>
                    <a:pt x="24" y="353"/>
                    <a:pt x="22" y="352"/>
                  </a:cubicBezTo>
                  <a:cubicBezTo>
                    <a:pt x="20" y="353"/>
                    <a:pt x="15" y="356"/>
                    <a:pt x="14" y="356"/>
                  </a:cubicBezTo>
                  <a:cubicBezTo>
                    <a:pt x="15" y="358"/>
                    <a:pt x="15" y="361"/>
                    <a:pt x="17" y="367"/>
                  </a:cubicBezTo>
                  <a:cubicBezTo>
                    <a:pt x="22" y="379"/>
                    <a:pt x="30" y="378"/>
                    <a:pt x="34" y="375"/>
                  </a:cubicBezTo>
                  <a:cubicBezTo>
                    <a:pt x="37" y="373"/>
                    <a:pt x="39" y="370"/>
                    <a:pt x="39" y="361"/>
                  </a:cubicBezTo>
                  <a:cubicBezTo>
                    <a:pt x="39" y="355"/>
                    <a:pt x="40" y="352"/>
                    <a:pt x="44" y="351"/>
                  </a:cubicBezTo>
                  <a:cubicBezTo>
                    <a:pt x="47" y="350"/>
                    <a:pt x="50" y="351"/>
                    <a:pt x="52" y="355"/>
                  </a:cubicBezTo>
                  <a:cubicBezTo>
                    <a:pt x="55" y="363"/>
                    <a:pt x="50" y="365"/>
                    <a:pt x="47" y="367"/>
                  </a:cubicBezTo>
                  <a:cubicBezTo>
                    <a:pt x="46" y="369"/>
                    <a:pt x="47" y="370"/>
                    <a:pt x="48" y="371"/>
                  </a:cubicBezTo>
                  <a:cubicBezTo>
                    <a:pt x="50" y="370"/>
                    <a:pt x="54" y="368"/>
                    <a:pt x="58" y="366"/>
                  </a:cubicBezTo>
                  <a:moveTo>
                    <a:pt x="157" y="472"/>
                  </a:moveTo>
                  <a:cubicBezTo>
                    <a:pt x="155" y="473"/>
                    <a:pt x="155" y="474"/>
                    <a:pt x="155" y="475"/>
                  </a:cubicBezTo>
                  <a:cubicBezTo>
                    <a:pt x="155" y="475"/>
                    <a:pt x="155" y="475"/>
                    <a:pt x="156" y="476"/>
                  </a:cubicBezTo>
                  <a:cubicBezTo>
                    <a:pt x="158" y="478"/>
                    <a:pt x="158" y="479"/>
                    <a:pt x="155" y="481"/>
                  </a:cubicBezTo>
                  <a:cubicBezTo>
                    <a:pt x="153" y="483"/>
                    <a:pt x="152" y="483"/>
                    <a:pt x="151" y="484"/>
                  </a:cubicBezTo>
                  <a:cubicBezTo>
                    <a:pt x="150" y="482"/>
                    <a:pt x="141" y="477"/>
                    <a:pt x="139" y="476"/>
                  </a:cubicBezTo>
                  <a:cubicBezTo>
                    <a:pt x="139" y="475"/>
                    <a:pt x="139" y="475"/>
                    <a:pt x="140" y="472"/>
                  </a:cubicBezTo>
                  <a:cubicBezTo>
                    <a:pt x="140" y="469"/>
                    <a:pt x="141" y="467"/>
                    <a:pt x="144" y="468"/>
                  </a:cubicBezTo>
                  <a:cubicBezTo>
                    <a:pt x="144" y="469"/>
                    <a:pt x="145" y="469"/>
                    <a:pt x="145" y="469"/>
                  </a:cubicBezTo>
                  <a:cubicBezTo>
                    <a:pt x="146" y="469"/>
                    <a:pt x="147" y="467"/>
                    <a:pt x="147" y="466"/>
                  </a:cubicBezTo>
                  <a:cubicBezTo>
                    <a:pt x="144" y="465"/>
                    <a:pt x="139" y="461"/>
                    <a:pt x="133" y="457"/>
                  </a:cubicBezTo>
                  <a:cubicBezTo>
                    <a:pt x="131" y="457"/>
                    <a:pt x="131" y="459"/>
                    <a:pt x="131" y="460"/>
                  </a:cubicBezTo>
                  <a:cubicBezTo>
                    <a:pt x="131" y="460"/>
                    <a:pt x="132" y="460"/>
                    <a:pt x="132" y="461"/>
                  </a:cubicBezTo>
                  <a:cubicBezTo>
                    <a:pt x="135" y="463"/>
                    <a:pt x="133" y="467"/>
                    <a:pt x="133" y="469"/>
                  </a:cubicBezTo>
                  <a:cubicBezTo>
                    <a:pt x="133" y="472"/>
                    <a:pt x="127" y="500"/>
                    <a:pt x="127" y="500"/>
                  </a:cubicBezTo>
                  <a:cubicBezTo>
                    <a:pt x="127" y="501"/>
                    <a:pt x="127" y="501"/>
                    <a:pt x="127" y="501"/>
                  </a:cubicBezTo>
                  <a:cubicBezTo>
                    <a:pt x="128" y="501"/>
                    <a:pt x="132" y="503"/>
                    <a:pt x="133" y="503"/>
                  </a:cubicBezTo>
                  <a:cubicBezTo>
                    <a:pt x="135" y="501"/>
                    <a:pt x="153" y="488"/>
                    <a:pt x="158" y="484"/>
                  </a:cubicBezTo>
                  <a:cubicBezTo>
                    <a:pt x="163" y="480"/>
                    <a:pt x="164" y="481"/>
                    <a:pt x="166" y="481"/>
                  </a:cubicBezTo>
                  <a:cubicBezTo>
                    <a:pt x="167" y="481"/>
                    <a:pt x="167" y="482"/>
                    <a:pt x="167" y="482"/>
                  </a:cubicBezTo>
                  <a:cubicBezTo>
                    <a:pt x="168" y="481"/>
                    <a:pt x="169" y="480"/>
                    <a:pt x="169" y="479"/>
                  </a:cubicBezTo>
                  <a:cubicBezTo>
                    <a:pt x="164" y="477"/>
                    <a:pt x="158" y="473"/>
                    <a:pt x="157" y="472"/>
                  </a:cubicBezTo>
                  <a:moveTo>
                    <a:pt x="136" y="496"/>
                  </a:moveTo>
                  <a:cubicBezTo>
                    <a:pt x="136" y="496"/>
                    <a:pt x="136" y="496"/>
                    <a:pt x="135" y="496"/>
                  </a:cubicBezTo>
                  <a:cubicBezTo>
                    <a:pt x="135" y="496"/>
                    <a:pt x="135" y="495"/>
                    <a:pt x="135" y="495"/>
                  </a:cubicBezTo>
                  <a:cubicBezTo>
                    <a:pt x="138" y="479"/>
                    <a:pt x="138" y="479"/>
                    <a:pt x="138" y="479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36" y="496"/>
                    <a:pt x="136" y="496"/>
                    <a:pt x="136" y="496"/>
                  </a:cubicBezTo>
                  <a:moveTo>
                    <a:pt x="420" y="449"/>
                  </a:moveTo>
                  <a:cubicBezTo>
                    <a:pt x="421" y="448"/>
                    <a:pt x="427" y="443"/>
                    <a:pt x="430" y="439"/>
                  </a:cubicBezTo>
                  <a:cubicBezTo>
                    <a:pt x="431" y="439"/>
                    <a:pt x="433" y="441"/>
                    <a:pt x="432" y="442"/>
                  </a:cubicBezTo>
                  <a:cubicBezTo>
                    <a:pt x="432" y="442"/>
                    <a:pt x="432" y="442"/>
                    <a:pt x="431" y="443"/>
                  </a:cubicBezTo>
                  <a:cubicBezTo>
                    <a:pt x="430" y="445"/>
                    <a:pt x="430" y="446"/>
                    <a:pt x="431" y="452"/>
                  </a:cubicBezTo>
                  <a:cubicBezTo>
                    <a:pt x="433" y="457"/>
                    <a:pt x="439" y="479"/>
                    <a:pt x="440" y="481"/>
                  </a:cubicBezTo>
                  <a:cubicBezTo>
                    <a:pt x="440" y="482"/>
                    <a:pt x="437" y="486"/>
                    <a:pt x="437" y="486"/>
                  </a:cubicBezTo>
                  <a:cubicBezTo>
                    <a:pt x="436" y="486"/>
                    <a:pt x="436" y="487"/>
                    <a:pt x="436" y="486"/>
                  </a:cubicBezTo>
                  <a:cubicBezTo>
                    <a:pt x="435" y="486"/>
                    <a:pt x="411" y="471"/>
                    <a:pt x="409" y="469"/>
                  </a:cubicBezTo>
                  <a:cubicBezTo>
                    <a:pt x="407" y="468"/>
                    <a:pt x="403" y="466"/>
                    <a:pt x="401" y="467"/>
                  </a:cubicBezTo>
                  <a:cubicBezTo>
                    <a:pt x="400" y="468"/>
                    <a:pt x="400" y="468"/>
                    <a:pt x="399" y="468"/>
                  </a:cubicBezTo>
                  <a:cubicBezTo>
                    <a:pt x="398" y="468"/>
                    <a:pt x="397" y="467"/>
                    <a:pt x="397" y="465"/>
                  </a:cubicBezTo>
                  <a:cubicBezTo>
                    <a:pt x="404" y="461"/>
                    <a:pt x="409" y="457"/>
                    <a:pt x="411" y="456"/>
                  </a:cubicBezTo>
                  <a:cubicBezTo>
                    <a:pt x="412" y="456"/>
                    <a:pt x="413" y="457"/>
                    <a:pt x="413" y="458"/>
                  </a:cubicBezTo>
                  <a:cubicBezTo>
                    <a:pt x="412" y="459"/>
                    <a:pt x="412" y="459"/>
                    <a:pt x="412" y="459"/>
                  </a:cubicBezTo>
                  <a:cubicBezTo>
                    <a:pt x="409" y="461"/>
                    <a:pt x="411" y="463"/>
                    <a:pt x="414" y="464"/>
                  </a:cubicBezTo>
                  <a:cubicBezTo>
                    <a:pt x="416" y="466"/>
                    <a:pt x="416" y="466"/>
                    <a:pt x="417" y="466"/>
                  </a:cubicBezTo>
                  <a:cubicBezTo>
                    <a:pt x="418" y="465"/>
                    <a:pt x="427" y="458"/>
                    <a:pt x="429" y="457"/>
                  </a:cubicBezTo>
                  <a:cubicBezTo>
                    <a:pt x="428" y="456"/>
                    <a:pt x="428" y="456"/>
                    <a:pt x="427" y="453"/>
                  </a:cubicBezTo>
                  <a:cubicBezTo>
                    <a:pt x="426" y="450"/>
                    <a:pt x="425" y="449"/>
                    <a:pt x="423" y="450"/>
                  </a:cubicBezTo>
                  <a:cubicBezTo>
                    <a:pt x="422" y="451"/>
                    <a:pt x="422" y="451"/>
                    <a:pt x="422" y="451"/>
                  </a:cubicBezTo>
                  <a:cubicBezTo>
                    <a:pt x="421" y="451"/>
                    <a:pt x="420" y="450"/>
                    <a:pt x="420" y="449"/>
                  </a:cubicBezTo>
                  <a:moveTo>
                    <a:pt x="434" y="476"/>
                  </a:moveTo>
                  <a:cubicBezTo>
                    <a:pt x="430" y="460"/>
                    <a:pt x="430" y="460"/>
                    <a:pt x="430" y="460"/>
                  </a:cubicBezTo>
                  <a:cubicBezTo>
                    <a:pt x="420" y="468"/>
                    <a:pt x="420" y="468"/>
                    <a:pt x="420" y="468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6"/>
                    <a:pt x="434" y="47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18462" y="853"/>
              <a:ext cx="370" cy="710"/>
            </a:xfrm>
            <a:custGeom>
              <a:avLst/>
              <a:gdLst>
                <a:gd name="T0" fmla="*/ 1264 w 185"/>
                <a:gd name="T1" fmla="*/ 4144 h 355"/>
                <a:gd name="T2" fmla="*/ 1088 w 185"/>
                <a:gd name="T3" fmla="*/ 4640 h 355"/>
                <a:gd name="T4" fmla="*/ 464 w 185"/>
                <a:gd name="T5" fmla="*/ 4400 h 355"/>
                <a:gd name="T6" fmla="*/ 1968 w 185"/>
                <a:gd name="T7" fmla="*/ 3552 h 355"/>
                <a:gd name="T8" fmla="*/ 1472 w 185"/>
                <a:gd name="T9" fmla="*/ 3152 h 355"/>
                <a:gd name="T10" fmla="*/ 1888 w 185"/>
                <a:gd name="T11" fmla="*/ 5152 h 355"/>
                <a:gd name="T12" fmla="*/ 1392 w 185"/>
                <a:gd name="T13" fmla="*/ 4896 h 355"/>
                <a:gd name="T14" fmla="*/ 1184 w 185"/>
                <a:gd name="T15" fmla="*/ 5520 h 355"/>
                <a:gd name="T16" fmla="*/ 624 w 185"/>
                <a:gd name="T17" fmla="*/ 5184 h 355"/>
                <a:gd name="T18" fmla="*/ 1248 w 185"/>
                <a:gd name="T19" fmla="*/ 5680 h 355"/>
                <a:gd name="T20" fmla="*/ 368 w 185"/>
                <a:gd name="T21" fmla="*/ 672 h 355"/>
                <a:gd name="T22" fmla="*/ 224 w 185"/>
                <a:gd name="T23" fmla="*/ 656 h 355"/>
                <a:gd name="T24" fmla="*/ 256 w 185"/>
                <a:gd name="T25" fmla="*/ 896 h 355"/>
                <a:gd name="T26" fmla="*/ 1040 w 185"/>
                <a:gd name="T27" fmla="*/ 48 h 355"/>
                <a:gd name="T28" fmla="*/ 0 w 185"/>
                <a:gd name="T29" fmla="*/ 464 h 355"/>
                <a:gd name="T30" fmla="*/ 768 w 185"/>
                <a:gd name="T31" fmla="*/ 480 h 355"/>
                <a:gd name="T32" fmla="*/ 768 w 185"/>
                <a:gd name="T33" fmla="*/ 656 h 355"/>
                <a:gd name="T34" fmla="*/ 496 w 185"/>
                <a:gd name="T35" fmla="*/ 720 h 355"/>
                <a:gd name="T36" fmla="*/ 1328 w 185"/>
                <a:gd name="T37" fmla="*/ 592 h 355"/>
                <a:gd name="T38" fmla="*/ 2464 w 185"/>
                <a:gd name="T39" fmla="*/ 1168 h 355"/>
                <a:gd name="T40" fmla="*/ 96 w 185"/>
                <a:gd name="T41" fmla="*/ 3024 h 355"/>
                <a:gd name="T42" fmla="*/ 1008 w 185"/>
                <a:gd name="T43" fmla="*/ 3152 h 355"/>
                <a:gd name="T44" fmla="*/ 1136 w 185"/>
                <a:gd name="T45" fmla="*/ 2592 h 355"/>
                <a:gd name="T46" fmla="*/ 1712 w 185"/>
                <a:gd name="T47" fmla="*/ 208 h 355"/>
                <a:gd name="T48" fmla="*/ 624 w 185"/>
                <a:gd name="T49" fmla="*/ 176 h 355"/>
                <a:gd name="T50" fmla="*/ 656 w 185"/>
                <a:gd name="T51" fmla="*/ 304 h 355"/>
                <a:gd name="T52" fmla="*/ 624 w 185"/>
                <a:gd name="T53" fmla="*/ 176 h 355"/>
                <a:gd name="T54" fmla="*/ 1536 w 185"/>
                <a:gd name="T55" fmla="*/ 1296 h 355"/>
                <a:gd name="T56" fmla="*/ 960 w 185"/>
                <a:gd name="T57" fmla="*/ 1296 h 355"/>
                <a:gd name="T58" fmla="*/ 1088 w 185"/>
                <a:gd name="T59" fmla="*/ 2176 h 355"/>
                <a:gd name="T60" fmla="*/ 1440 w 185"/>
                <a:gd name="T61" fmla="*/ 1408 h 355"/>
                <a:gd name="T62" fmla="*/ 1104 w 185"/>
                <a:gd name="T63" fmla="*/ 2784 h 355"/>
                <a:gd name="T64" fmla="*/ 1360 w 185"/>
                <a:gd name="T65" fmla="*/ 3808 h 355"/>
                <a:gd name="T66" fmla="*/ 1152 w 185"/>
                <a:gd name="T67" fmla="*/ 4288 h 355"/>
                <a:gd name="T68" fmla="*/ 1344 w 185"/>
                <a:gd name="T69" fmla="*/ 4256 h 3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5"/>
                <a:gd name="T106" fmla="*/ 0 h 355"/>
                <a:gd name="T107" fmla="*/ 185 w 185"/>
                <a:gd name="T108" fmla="*/ 355 h 3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5" h="355">
                  <a:moveTo>
                    <a:pt x="147" y="221"/>
                  </a:moveTo>
                  <a:cubicBezTo>
                    <a:pt x="147" y="238"/>
                    <a:pt x="134" y="249"/>
                    <a:pt x="79" y="259"/>
                  </a:cubicBezTo>
                  <a:cubicBezTo>
                    <a:pt x="57" y="263"/>
                    <a:pt x="50" y="268"/>
                    <a:pt x="50" y="275"/>
                  </a:cubicBezTo>
                  <a:cubicBezTo>
                    <a:pt x="50" y="281"/>
                    <a:pt x="56" y="287"/>
                    <a:pt x="68" y="290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45" y="299"/>
                    <a:pt x="29" y="288"/>
                    <a:pt x="29" y="275"/>
                  </a:cubicBezTo>
                  <a:cubicBezTo>
                    <a:pt x="29" y="263"/>
                    <a:pt x="36" y="253"/>
                    <a:pt x="77" y="244"/>
                  </a:cubicBezTo>
                  <a:cubicBezTo>
                    <a:pt x="114" y="236"/>
                    <a:pt x="125" y="232"/>
                    <a:pt x="123" y="222"/>
                  </a:cubicBezTo>
                  <a:cubicBezTo>
                    <a:pt x="123" y="214"/>
                    <a:pt x="112" y="210"/>
                    <a:pt x="92" y="210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132" y="197"/>
                    <a:pt x="147" y="208"/>
                    <a:pt x="147" y="221"/>
                  </a:cubicBezTo>
                  <a:close/>
                  <a:moveTo>
                    <a:pt x="118" y="322"/>
                  </a:moveTo>
                  <a:cubicBezTo>
                    <a:pt x="118" y="306"/>
                    <a:pt x="106" y="297"/>
                    <a:pt x="87" y="293"/>
                  </a:cubicBezTo>
                  <a:cubicBezTo>
                    <a:pt x="87" y="306"/>
                    <a:pt x="87" y="306"/>
                    <a:pt x="87" y="306"/>
                  </a:cubicBezTo>
                  <a:cubicBezTo>
                    <a:pt x="95" y="309"/>
                    <a:pt x="102" y="314"/>
                    <a:pt x="102" y="323"/>
                  </a:cubicBezTo>
                  <a:cubicBezTo>
                    <a:pt x="102" y="334"/>
                    <a:pt x="91" y="345"/>
                    <a:pt x="74" y="345"/>
                  </a:cubicBezTo>
                  <a:cubicBezTo>
                    <a:pt x="51" y="345"/>
                    <a:pt x="44" y="334"/>
                    <a:pt x="41" y="327"/>
                  </a:cubicBezTo>
                  <a:cubicBezTo>
                    <a:pt x="40" y="325"/>
                    <a:pt x="40" y="324"/>
                    <a:pt x="39" y="324"/>
                  </a:cubicBezTo>
                  <a:cubicBezTo>
                    <a:pt x="38" y="325"/>
                    <a:pt x="37" y="326"/>
                    <a:pt x="37" y="328"/>
                  </a:cubicBezTo>
                  <a:cubicBezTo>
                    <a:pt x="39" y="342"/>
                    <a:pt x="57" y="355"/>
                    <a:pt x="78" y="355"/>
                  </a:cubicBezTo>
                  <a:cubicBezTo>
                    <a:pt x="102" y="355"/>
                    <a:pt x="118" y="340"/>
                    <a:pt x="118" y="322"/>
                  </a:cubicBezTo>
                  <a:close/>
                  <a:moveTo>
                    <a:pt x="23" y="42"/>
                  </a:moveTo>
                  <a:cubicBezTo>
                    <a:pt x="32" y="38"/>
                    <a:pt x="44" y="36"/>
                    <a:pt x="53" y="36"/>
                  </a:cubicBezTo>
                  <a:cubicBezTo>
                    <a:pt x="51" y="33"/>
                    <a:pt x="31" y="34"/>
                    <a:pt x="14" y="41"/>
                  </a:cubicBezTo>
                  <a:cubicBezTo>
                    <a:pt x="6" y="45"/>
                    <a:pt x="2" y="48"/>
                    <a:pt x="2" y="51"/>
                  </a:cubicBezTo>
                  <a:cubicBezTo>
                    <a:pt x="2" y="54"/>
                    <a:pt x="6" y="58"/>
                    <a:pt x="16" y="56"/>
                  </a:cubicBezTo>
                  <a:cubicBezTo>
                    <a:pt x="8" y="54"/>
                    <a:pt x="11" y="48"/>
                    <a:pt x="23" y="42"/>
                  </a:cubicBezTo>
                  <a:close/>
                  <a:moveTo>
                    <a:pt x="65" y="3"/>
                  </a:moveTo>
                  <a:cubicBezTo>
                    <a:pt x="33" y="0"/>
                    <a:pt x="17" y="9"/>
                    <a:pt x="18" y="16"/>
                  </a:cubicBezTo>
                  <a:cubicBezTo>
                    <a:pt x="8" y="19"/>
                    <a:pt x="0" y="23"/>
                    <a:pt x="0" y="29"/>
                  </a:cubicBezTo>
                  <a:cubicBezTo>
                    <a:pt x="0" y="32"/>
                    <a:pt x="3" y="36"/>
                    <a:pt x="9" y="37"/>
                  </a:cubicBezTo>
                  <a:cubicBezTo>
                    <a:pt x="21" y="33"/>
                    <a:pt x="35" y="30"/>
                    <a:pt x="48" y="30"/>
                  </a:cubicBezTo>
                  <a:cubicBezTo>
                    <a:pt x="58" y="30"/>
                    <a:pt x="64" y="33"/>
                    <a:pt x="64" y="36"/>
                  </a:cubicBezTo>
                  <a:cubicBezTo>
                    <a:pt x="64" y="39"/>
                    <a:pt x="58" y="41"/>
                    <a:pt x="48" y="41"/>
                  </a:cubicBezTo>
                  <a:cubicBezTo>
                    <a:pt x="44" y="41"/>
                    <a:pt x="43" y="41"/>
                    <a:pt x="41" y="40"/>
                  </a:cubicBezTo>
                  <a:cubicBezTo>
                    <a:pt x="37" y="42"/>
                    <a:pt x="32" y="43"/>
                    <a:pt x="31" y="45"/>
                  </a:cubicBezTo>
                  <a:cubicBezTo>
                    <a:pt x="34" y="46"/>
                    <a:pt x="40" y="47"/>
                    <a:pt x="46" y="47"/>
                  </a:cubicBezTo>
                  <a:cubicBezTo>
                    <a:pt x="65" y="47"/>
                    <a:pt x="72" y="44"/>
                    <a:pt x="83" y="37"/>
                  </a:cubicBezTo>
                  <a:cubicBezTo>
                    <a:pt x="87" y="34"/>
                    <a:pt x="93" y="32"/>
                    <a:pt x="97" y="32"/>
                  </a:cubicBezTo>
                  <a:cubicBezTo>
                    <a:pt x="135" y="37"/>
                    <a:pt x="154" y="53"/>
                    <a:pt x="154" y="73"/>
                  </a:cubicBezTo>
                  <a:cubicBezTo>
                    <a:pt x="154" y="98"/>
                    <a:pt x="126" y="116"/>
                    <a:pt x="77" y="138"/>
                  </a:cubicBezTo>
                  <a:cubicBezTo>
                    <a:pt x="24" y="162"/>
                    <a:pt x="4" y="171"/>
                    <a:pt x="6" y="189"/>
                  </a:cubicBezTo>
                  <a:cubicBezTo>
                    <a:pt x="7" y="203"/>
                    <a:pt x="23" y="214"/>
                    <a:pt x="64" y="212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40" y="197"/>
                    <a:pt x="33" y="192"/>
                    <a:pt x="33" y="186"/>
                  </a:cubicBezTo>
                  <a:cubicBezTo>
                    <a:pt x="33" y="177"/>
                    <a:pt x="49" y="170"/>
                    <a:pt x="71" y="162"/>
                  </a:cubicBezTo>
                  <a:cubicBezTo>
                    <a:pt x="161" y="126"/>
                    <a:pt x="185" y="105"/>
                    <a:pt x="185" y="73"/>
                  </a:cubicBezTo>
                  <a:cubicBezTo>
                    <a:pt x="185" y="39"/>
                    <a:pt x="155" y="22"/>
                    <a:pt x="107" y="13"/>
                  </a:cubicBezTo>
                  <a:cubicBezTo>
                    <a:pt x="87" y="9"/>
                    <a:pt x="83" y="5"/>
                    <a:pt x="65" y="3"/>
                  </a:cubicBezTo>
                  <a:close/>
                  <a:moveTo>
                    <a:pt x="39" y="11"/>
                  </a:moveTo>
                  <a:cubicBezTo>
                    <a:pt x="46" y="10"/>
                    <a:pt x="50" y="11"/>
                    <a:pt x="50" y="14"/>
                  </a:cubicBezTo>
                  <a:cubicBezTo>
                    <a:pt x="51" y="16"/>
                    <a:pt x="48" y="18"/>
                    <a:pt x="41" y="19"/>
                  </a:cubicBezTo>
                  <a:cubicBezTo>
                    <a:pt x="34" y="20"/>
                    <a:pt x="31" y="19"/>
                    <a:pt x="30" y="17"/>
                  </a:cubicBezTo>
                  <a:cubicBezTo>
                    <a:pt x="30" y="15"/>
                    <a:pt x="33" y="12"/>
                    <a:pt x="39" y="11"/>
                  </a:cubicBezTo>
                  <a:close/>
                  <a:moveTo>
                    <a:pt x="90" y="88"/>
                  </a:moveTo>
                  <a:cubicBezTo>
                    <a:pt x="94" y="86"/>
                    <a:pt x="96" y="84"/>
                    <a:pt x="96" y="81"/>
                  </a:cubicBezTo>
                  <a:cubicBezTo>
                    <a:pt x="96" y="75"/>
                    <a:pt x="88" y="70"/>
                    <a:pt x="78" y="70"/>
                  </a:cubicBezTo>
                  <a:cubicBezTo>
                    <a:pt x="68" y="70"/>
                    <a:pt x="60" y="75"/>
                    <a:pt x="60" y="81"/>
                  </a:cubicBezTo>
                  <a:cubicBezTo>
                    <a:pt x="60" y="84"/>
                    <a:pt x="62" y="86"/>
                    <a:pt x="66" y="88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71" y="135"/>
                    <a:pt x="84" y="129"/>
                    <a:pt x="89" y="127"/>
                  </a:cubicBezTo>
                  <a:lnTo>
                    <a:pt x="90" y="88"/>
                  </a:lnTo>
                  <a:close/>
                  <a:moveTo>
                    <a:pt x="87" y="166"/>
                  </a:moveTo>
                  <a:cubicBezTo>
                    <a:pt x="82" y="168"/>
                    <a:pt x="69" y="173"/>
                    <a:pt x="69" y="174"/>
                  </a:cubicBezTo>
                  <a:cubicBezTo>
                    <a:pt x="71" y="240"/>
                    <a:pt x="71" y="240"/>
                    <a:pt x="71" y="240"/>
                  </a:cubicBezTo>
                  <a:cubicBezTo>
                    <a:pt x="73" y="240"/>
                    <a:pt x="82" y="238"/>
                    <a:pt x="85" y="238"/>
                  </a:cubicBezTo>
                  <a:lnTo>
                    <a:pt x="87" y="166"/>
                  </a:lnTo>
                  <a:close/>
                  <a:moveTo>
                    <a:pt x="72" y="268"/>
                  </a:moveTo>
                  <a:cubicBezTo>
                    <a:pt x="74" y="326"/>
                    <a:pt x="75" y="330"/>
                    <a:pt x="78" y="335"/>
                  </a:cubicBezTo>
                  <a:cubicBezTo>
                    <a:pt x="81" y="330"/>
                    <a:pt x="82" y="325"/>
                    <a:pt x="84" y="266"/>
                  </a:cubicBezTo>
                  <a:cubicBezTo>
                    <a:pt x="82" y="266"/>
                    <a:pt x="75" y="267"/>
                    <a:pt x="72" y="2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  <p:pic>
        <p:nvPicPr>
          <p:cNvPr id="20" name="Billed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60648"/>
            <a:ext cx="1824286" cy="5660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0"/>
            <a:ext cx="8229600" cy="669816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da-DK" sz="1600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Introduktion af nye typer af medicin </a:t>
            </a:r>
          </a:p>
          <a:p>
            <a:pPr marL="0" indent="0" algn="ctr">
              <a:buNone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 behandling af overvægt</a:t>
            </a:r>
          </a:p>
          <a:p>
            <a:pPr marL="0" indent="0" algn="ctr">
              <a:buNone/>
            </a:pPr>
            <a:endParaRPr lang="da-DK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da-DK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Jens-Christian Holm</a:t>
            </a:r>
          </a:p>
          <a:p>
            <a:pPr marL="0" indent="0" algn="ctr">
              <a:buNone/>
            </a:pPr>
            <a:endParaRPr lang="da-DK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Consultant in Paediatrics, PhD,  Associate Clinical and Research Professor, </a:t>
            </a: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Research and The Children’s </a:t>
            </a:r>
            <a:r>
              <a:rPr lang="da-DK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Clinic, </a:t>
            </a: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Centre of Management (COM) </a:t>
            </a: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HOLBAEK </a:t>
            </a:r>
            <a:r>
              <a:rPr lang="da-DK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b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Paediatrics</a:t>
            </a:r>
            <a:b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Copenhagen University Hospital Holbæk, Denmark</a:t>
            </a: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Novo Nordisk Foundation Center for Basic Metabolic Research, University of Copenhagen, Denmark</a:t>
            </a:r>
          </a:p>
          <a:p>
            <a:pPr marL="0" indent="0" algn="ctr">
              <a:buNone/>
            </a:pPr>
            <a:endParaRPr lang="da-DK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</a:t>
            </a:r>
            <a:r>
              <a:rPr lang="da-DK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</a:t>
            </a: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da-DK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Childhood</a:t>
            </a: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da-DK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Task Force (EASO)</a:t>
            </a:r>
          </a:p>
          <a:p>
            <a:pPr marL="0" indent="0" algn="ctr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da-DK" sz="2200" b="1" dirty="0"/>
              <a:t>Årskonference Holbæk-modellen 2022</a:t>
            </a:r>
          </a:p>
          <a:p>
            <a:pPr marL="0" indent="0" algn="ctr">
              <a:buNone/>
            </a:pPr>
            <a:r>
              <a:rPr lang="da-DK" sz="2200" b="1" dirty="0"/>
              <a:t>Hotel Nyborg Strand</a:t>
            </a:r>
          </a:p>
          <a:p>
            <a:pPr marL="0" indent="0" algn="ctr">
              <a:buNone/>
            </a:pPr>
            <a:endParaRPr lang="da-DK" sz="2200" b="1" dirty="0"/>
          </a:p>
        </p:txBody>
      </p:sp>
    </p:spTree>
    <p:extLst>
      <p:ext uri="{BB962C8B-B14F-4D97-AF65-F5344CB8AC3E}">
        <p14:creationId xmlns:p14="http://schemas.microsoft.com/office/powerpoint/2010/main" val="164189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98388F1-B5D6-4E00-8924-112F3CB56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2" t="15350" r="19288" b="5900"/>
          <a:stretch/>
        </p:blipFill>
        <p:spPr>
          <a:xfrm>
            <a:off x="623392" y="620688"/>
            <a:ext cx="7056784" cy="5400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ACE6DF6-D046-4A8A-8FB2-BDBA2A1ED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1" t="40550" r="44094" b="24800"/>
          <a:stretch/>
        </p:blipFill>
        <p:spPr>
          <a:xfrm>
            <a:off x="7824192" y="2636912"/>
            <a:ext cx="410445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2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0C6951A-4CAC-4573-8967-56CFF6F8E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15350" r="24603" b="4850"/>
          <a:stretch/>
        </p:blipFill>
        <p:spPr>
          <a:xfrm>
            <a:off x="918667" y="548680"/>
            <a:ext cx="6120680" cy="547260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D45EBCA-0AA3-4289-AFD9-12DCD6527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4" t="53150" r="45866" b="15351"/>
          <a:stretch/>
        </p:blipFill>
        <p:spPr>
          <a:xfrm>
            <a:off x="7536160" y="2564904"/>
            <a:ext cx="36004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1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9A5E6-0913-4BE6-BADA-D9AE1572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48AF774-1C2B-4C38-9435-D9A678B48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86" t="19724" r="35682" b="10272"/>
          <a:stretch/>
        </p:blipFill>
        <p:spPr>
          <a:xfrm>
            <a:off x="6944630" y="-137403"/>
            <a:ext cx="5246552" cy="6995403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4A10DFB-535A-4D5F-B78C-5CB5A8D5CA1D}"/>
              </a:ext>
            </a:extLst>
          </p:cNvPr>
          <p:cNvSpPr txBox="1"/>
          <p:nvPr/>
        </p:nvSpPr>
        <p:spPr>
          <a:xfrm>
            <a:off x="771674" y="5877272"/>
            <a:ext cx="820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 Engl J Med 2021;384:1719-30. </a:t>
            </a:r>
          </a:p>
          <a:p>
            <a:r>
              <a:rPr lang="pt-BR" dirty="0"/>
              <a:t>DOI: 10.1056/NEJMoa2028198</a:t>
            </a:r>
            <a:endParaRPr lang="aa-ET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79198A6-1FE8-466C-9EFA-81F81C51E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70" t="15350" r="29283" b="46158"/>
          <a:stretch/>
        </p:blipFill>
        <p:spPr>
          <a:xfrm>
            <a:off x="818" y="31626"/>
            <a:ext cx="7048789" cy="303733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0317339-0A8B-49EF-8A6D-AF63CFAC9AEF}"/>
              </a:ext>
            </a:extLst>
          </p:cNvPr>
          <p:cNvSpPr txBox="1"/>
          <p:nvPr/>
        </p:nvSpPr>
        <p:spPr>
          <a:xfrm>
            <a:off x="119336" y="3933056"/>
            <a:ext cx="6987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CONCLUSIONS A strategy combining exercise and liraglutide </a:t>
            </a:r>
          </a:p>
          <a:p>
            <a:r>
              <a:rPr lang="en-GB" dirty="0"/>
              <a:t>therapy improved healthy weight loss maintenance more than </a:t>
            </a:r>
          </a:p>
          <a:p>
            <a:r>
              <a:rPr lang="en-GB" dirty="0"/>
              <a:t>either treatment alone. 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97826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B7A0E-4C02-86DC-8F57-EB8F4966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Tirzepatide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B06E59-FACC-F839-DD11-B61E2B4F4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Er et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medikament</a:t>
            </a:r>
            <a:r>
              <a:rPr lang="en-US" b="0" i="0" dirty="0">
                <a:effectLst/>
                <a:latin typeface="Arial" panose="020B0604020202020204" pitchFamily="34" charset="0"/>
              </a:rPr>
              <a:t> der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anvendes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til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behandling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af</a:t>
            </a:r>
            <a:r>
              <a:rPr lang="en-US" b="0" i="0" dirty="0">
                <a:effectLst/>
                <a:latin typeface="Arial" panose="020B0604020202020204" pitchFamily="34" charset="0"/>
              </a:rPr>
              <a:t> type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2" tooltip="Type 2 diabe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</a:t>
            </a:r>
            <a:r>
              <a:rPr lang="en-US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2" tooltip="Type 2 diabe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  <a:hlinkClick r:id="rId2" tooltip="Type 2 diabe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diabetes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.Tirzepatide</a:t>
            </a:r>
            <a:r>
              <a:rPr lang="en-US" b="0" i="0" dirty="0">
                <a:effectLst/>
                <a:latin typeface="Arial" panose="020B0604020202020204" pitchFamily="34" charset="0"/>
              </a:rPr>
              <a:t> gives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ugentlig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subkutant</a:t>
            </a:r>
            <a:r>
              <a:rPr lang="en-US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algn="l"/>
            <a:r>
              <a:rPr lang="en-US" b="0" i="0" dirty="0" err="1">
                <a:effectLst/>
                <a:latin typeface="Arial" panose="020B0604020202020204" pitchFamily="34" charset="0"/>
              </a:rPr>
              <a:t>Almindelige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bivirkninger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kan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være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kvalme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opkastninger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diarre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forstoppelse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øvre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mavesmerter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mavesmerter</a:t>
            </a:r>
            <a:r>
              <a:rPr lang="en-US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algn="l"/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Glucagon-like peptide-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Glucagon-like peptide-1</a:t>
            </a:r>
            <a:r>
              <a:rPr lang="en-US" b="0" i="0" dirty="0">
                <a:effectLst/>
                <a:latin typeface="Arial" panose="020B0604020202020204" pitchFamily="34" charset="0"/>
              </a:rPr>
              <a:t> (GLP-1)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og</a:t>
            </a:r>
            <a:r>
              <a:rPr lang="en-US" b="0" i="0" dirty="0">
                <a:effectLst/>
                <a:latin typeface="Arial" panose="020B0604020202020204" pitchFamily="34" charset="0"/>
              </a:rPr>
              <a:t> den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  <a:hlinkClick r:id="rId4" tooltip="Glucose-dependent insulinotropic polypept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glukose-afhængige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Glucose-dependent insulinotropic polypept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insulinotropic polypeptide</a:t>
            </a:r>
            <a:r>
              <a:rPr lang="en-US" b="0" i="0" dirty="0">
                <a:effectLst/>
                <a:latin typeface="Arial" panose="020B0604020202020204" pitchFamily="34" charset="0"/>
              </a:rPr>
              <a:t> (GIP) er et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hormon</a:t>
            </a:r>
            <a:r>
              <a:rPr lang="en-US" b="0" i="0" dirty="0">
                <a:effectLst/>
                <a:latin typeface="Arial" panose="020B0604020202020204" pitchFamily="34" charset="0"/>
              </a:rPr>
              <a:t> der er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involveret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blodsukker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regulationen</a:t>
            </a:r>
            <a:r>
              <a:rPr lang="en-US" b="0" i="0" dirty="0"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Efter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en</a:t>
            </a:r>
            <a:r>
              <a:rPr lang="en-US" b="0" i="0" dirty="0">
                <a:effectLst/>
                <a:latin typeface="Arial" panose="020B0604020202020204" pitchFamily="34" charset="0"/>
              </a:rPr>
              <a:t> person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har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spist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frigives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disse</a:t>
            </a:r>
            <a:r>
              <a:rPr lang="en-US" b="0" i="0" dirty="0">
                <a:effectLst/>
                <a:latin typeface="Arial" panose="020B0604020202020204" pitchFamily="34" charset="0"/>
              </a:rPr>
              <a:t> hormone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fra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tarmens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celler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hvorefter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der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frigives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insulin. </a:t>
            </a:r>
          </a:p>
          <a:p>
            <a:pPr algn="l"/>
            <a:r>
              <a:rPr lang="en-US" b="0" i="0" dirty="0" err="1">
                <a:effectLst/>
                <a:latin typeface="Arial" panose="020B0604020202020204" pitchFamily="34" charset="0"/>
              </a:rPr>
              <a:t>Tirzepatide</a:t>
            </a:r>
            <a:r>
              <a:rPr lang="en-US" b="0" i="0" dirty="0">
                <a:effectLst/>
                <a:latin typeface="Arial" panose="020B0604020202020204" pitchFamily="34" charset="0"/>
              </a:rPr>
              <a:t> er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en</a:t>
            </a:r>
            <a:r>
              <a:rPr lang="en-US" b="0" i="0" dirty="0">
                <a:effectLst/>
                <a:latin typeface="Arial" panose="020B0604020202020204" pitchFamily="34" charset="0"/>
              </a:rPr>
              <a:t> GIP-analog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som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aktiverer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både</a:t>
            </a:r>
            <a:r>
              <a:rPr lang="en-US" b="0" i="0" dirty="0">
                <a:effectLst/>
                <a:latin typeface="Arial" panose="020B0604020202020204" pitchFamily="34" charset="0"/>
              </a:rPr>
              <a:t> GLP-1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og</a:t>
            </a:r>
            <a:r>
              <a:rPr lang="en-US" b="0" i="0" dirty="0">
                <a:effectLst/>
                <a:latin typeface="Arial" panose="020B0604020202020204" pitchFamily="34" charset="0"/>
              </a:rPr>
              <a:t> GIP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receptorer</a:t>
            </a:r>
            <a:r>
              <a:rPr lang="en-US" b="0" i="0" dirty="0">
                <a:effectLst/>
                <a:latin typeface="Arial" panose="020B0604020202020204" pitchFamily="34" charset="0"/>
              </a:rPr>
              <a:t>, der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medfører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forbedret</a:t>
            </a:r>
            <a:r>
              <a:rPr lang="en-US" b="0" i="0" dirty="0">
                <a:effectLst/>
                <a:latin typeface="Arial" panose="020B0604020202020204" pitchFamily="34" charset="0"/>
              </a:rPr>
              <a:t> blood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sukker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control. 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Tirzepatide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blev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godkendt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til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anvendelse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effectLst/>
                <a:latin typeface="Arial" panose="020B0604020202020204" pitchFamily="34" charset="0"/>
              </a:rPr>
              <a:t> USA </a:t>
            </a:r>
            <a:r>
              <a:rPr lang="en-US" dirty="0" err="1">
                <a:latin typeface="Arial" panose="020B0604020202020204" pitchFamily="34" charset="0"/>
              </a:rPr>
              <a:t>i</a:t>
            </a:r>
            <a:r>
              <a:rPr lang="en-US" b="0" i="0" dirty="0">
                <a:effectLst/>
                <a:latin typeface="Arial" panose="020B0604020202020204" pitchFamily="34" charset="0"/>
              </a:rPr>
              <a:t> Maj 2022.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6759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CB637-04C4-0525-2382-2210116C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Efficacy and safety of </a:t>
            </a:r>
            <a:r>
              <a:rPr lang="en-US" sz="1800" dirty="0" err="1">
                <a:solidFill>
                  <a:srgbClr val="4D4D4D"/>
                </a:solidFill>
                <a:latin typeface="ff-quadraat-web-pro"/>
              </a:rPr>
              <a:t>T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, a novel glucose-dependent insulinotropic polypeptide </a:t>
            </a:r>
            <a:b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</a:b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and glucagon-like peptide-1 receptor agonist, in people with obesity are not known</a:t>
            </a:r>
            <a:endParaRPr lang="da-DK" sz="1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6E22A7-04FB-C3FB-DDB5-89DAD8327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165723"/>
          </a:xfrm>
        </p:spPr>
        <p:txBody>
          <a:bodyPr>
            <a:noAutofit/>
          </a:bodyPr>
          <a:lstStyle/>
          <a:p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3 double-blind, randomized, controlled trial, we assigned </a:t>
            </a:r>
            <a:r>
              <a:rPr lang="en-US" sz="1800" b="0" i="0" dirty="0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2.539 adults 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with a body-mass index (BMI; the weight in kilograms divided by the square of the height in meters) of 30 or more, or 27 or more and at least one weight-related complication, excluding diabetes, in a 1:1:1:1 ratio to receive once-weekly, </a:t>
            </a:r>
            <a:r>
              <a:rPr lang="en-US" sz="1800" b="0" i="0" dirty="0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subcutaneous </a:t>
            </a:r>
            <a:r>
              <a:rPr lang="en-US" sz="1800" b="0" i="0" dirty="0" err="1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 (5 mg, 10 mg, or 15 mg) or placebo for 72 weeks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, including a 20-week dose-escalation period. </a:t>
            </a:r>
          </a:p>
          <a:p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At baseline, the mean body weight was 104.8 kg, the mean BMI was 38.0, and 94.5% of participants had a BMI of 30 or higher. The mean percentage change in weight at week 72 was −</a:t>
            </a:r>
            <a:r>
              <a:rPr lang="en-US" sz="1800" b="0" i="0" dirty="0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15.0%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 (95% confidence interval [CI], −15.9 to −14.2) with 5-mg weekly doses of 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, −19.5% (95% CI, −20.4 to −18.5) with 10-mg doses, and −20.9% (95% CI, −21.8 to −19.9) with 15-mg doses and −3.1% (95% CI, −4.3 to −1.9) with placebo (P&lt;0.001 for all comparisons with placebo). The percentage of participants who had weight reduction of 5% or more was 85% (95% CI, 82 to 89), 89% (95% CI, 86 to 92), and 91% (95% CI, 88 to 94) with 5 mg, 10 mg, and 15 mg of 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, respectively, and 35% (95% CI, 30 to 39) with placebo; 50% (95% CI, 46 to 54) and 57% (95% CI, 53 to 61) of participants in the 10-mg and 15-mg groups had a reduction in body weight of 20% or more, as compared with 3% (95% CI, 1 to 5) in the placebo group (P&lt;0.001 for all comparisons with placebo). Improvements in all prespecified cardiometabolic measures were observed with 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. The most common adverse events with 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 were gastrointestinal, and most were mild to moderate in severity, occurring primarily during dose escalation</a:t>
            </a:r>
            <a:r>
              <a:rPr lang="en-US" sz="1800" b="0" i="0" dirty="0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. Adverse events 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caused treatment discontinuation in 4.3%, 7.1%, 6.2%, and 2.6% of participants receiving 5-mg, 10-mg, and 15-mg 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 doses and placebo, respectively.</a:t>
            </a:r>
          </a:p>
          <a:p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In this 72-week trial in participants with obesity, 5 mg, 10 mg, or 15 mg of </a:t>
            </a:r>
            <a:r>
              <a:rPr lang="en-US" sz="1800" b="0" i="0" dirty="0" err="1">
                <a:solidFill>
                  <a:srgbClr val="4D4D4D"/>
                </a:solidFill>
                <a:effectLst/>
                <a:latin typeface="ff-quadraat-web-pro"/>
              </a:rPr>
              <a:t>tirzepatide</a:t>
            </a:r>
            <a:r>
              <a:rPr lang="en-US" sz="1800" b="0" i="0" dirty="0">
                <a:solidFill>
                  <a:srgbClr val="4D4D4D"/>
                </a:solidFill>
                <a:effectLst/>
                <a:latin typeface="ff-quadraat-web-pro"/>
              </a:rPr>
              <a:t> once weekly provided </a:t>
            </a:r>
            <a:r>
              <a:rPr lang="en-US" sz="1800" b="0" i="0" dirty="0">
                <a:solidFill>
                  <a:srgbClr val="4D4D4D"/>
                </a:solidFill>
                <a:effectLst/>
                <a:highlight>
                  <a:srgbClr val="FFFF00"/>
                </a:highlight>
                <a:latin typeface="ff-quadraat-web-pro"/>
              </a:rPr>
              <a:t>substantial and sustained reductions in body weight.</a:t>
            </a:r>
            <a:endParaRPr lang="da-DK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8511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5747DC7-C317-A65A-20CC-95AF07C1A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5576"/>
            <a:ext cx="10972800" cy="5157785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</a:rPr>
              <a:t>Er et medikament der anvendes til svær overvægt der skyldtes sjældne enkeltårsags genetiske mutationer.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dirty="0">
                <a:latin typeface="+mj-lt"/>
              </a:rPr>
              <a:t>De mest almindelige bivirkninger omfatter injektionssteds reaktioner som hud </a:t>
            </a:r>
            <a:r>
              <a:rPr lang="da-DK" altLang="da-DK" dirty="0" err="1">
                <a:latin typeface="+mj-lt"/>
              </a:rPr>
              <a:t>hyperpigmentering</a:t>
            </a:r>
            <a:r>
              <a:rPr lang="da-DK" altLang="da-DK" dirty="0">
                <a:latin typeface="+mj-lt"/>
              </a:rPr>
              <a:t>, hovedpine samt </a:t>
            </a:r>
            <a:r>
              <a:rPr lang="da-DK" altLang="da-DK" dirty="0" err="1">
                <a:latin typeface="+mj-lt"/>
              </a:rPr>
              <a:t>gastroentologiske</a:t>
            </a:r>
            <a:r>
              <a:rPr lang="da-DK" altLang="da-DK" dirty="0">
                <a:latin typeface="+mj-lt"/>
              </a:rPr>
              <a:t> gener (kvalme, diarre, mavesmerter).</a:t>
            </a:r>
            <a:endParaRPr kumimoji="0" lang="da-DK" altLang="da-DK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Depression </a:t>
            </a:r>
            <a:r>
              <a:rPr lang="da-DK" altLang="da-DK" dirty="0">
                <a:solidFill>
                  <a:srgbClr val="202122"/>
                </a:solidFill>
                <a:latin typeface="+mj-lt"/>
                <a:cs typeface="Arial" panose="020B0604020202020204" pitchFamily="34" charset="0"/>
              </a:rPr>
              <a:t>og selvmordstanker har fundet sted ved anvendelse med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setmelanotide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dirty="0">
              <a:solidFill>
                <a:srgbClr val="202122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Setmelanotide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 blev godkendt til medicinsk behandling i USA i November 2020 og i den Europæiske Union i 2021.</a:t>
            </a:r>
            <a:r>
              <a:rPr lang="da-DK" altLang="da-DK" baseline="30000" dirty="0">
                <a:solidFill>
                  <a:srgbClr val="0645AD"/>
                </a:solidFill>
                <a:latin typeface="+mj-lt"/>
                <a:cs typeface="Arial" panose="020B0604020202020204" pitchFamily="34" charset="0"/>
              </a:rPr>
              <a:t>[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Setmelanotide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 er indiceret ved kronisk behandling af overvægt (vægttab og vægtvedligeholdelse i mindst et år) i børn fra 6 års alderen med svær overvægt der skyldtes sjældne genetiske årsager til svær overvægt såsom 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3" tooltip="Proopiomelanocortin"/>
              </a:rPr>
              <a:t>pro-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3" tooltip="Proopiomelanocortin"/>
              </a:rPr>
              <a:t>opiomelanocortin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 (POMC) mangel, 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4" tooltip="Proprotein subtilisin/kexin type 1"/>
              </a:rPr>
              <a:t>proprotein 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4" tooltip="Proprotein subtilisin/kexin type 1"/>
              </a:rPr>
              <a:t>subtilisin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4" tooltip="Proprotein subtilisin/kexin type 1"/>
              </a:rPr>
              <a:t>/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4" tooltip="Proprotein subtilisin/kexin type 1"/>
              </a:rPr>
              <a:t>kexin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4" tooltip="Proprotein subtilisin/kexin type 1"/>
              </a:rPr>
              <a:t> type 1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 (PCSK1) mangel, og 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5" tooltip="Leptin receptor"/>
              </a:rPr>
              <a:t>leptin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0645AD"/>
                </a:solidFill>
                <a:effectLst/>
                <a:latin typeface="+mj-lt"/>
                <a:cs typeface="Arial" panose="020B0604020202020204" pitchFamily="34" charset="0"/>
                <a:hlinkClick r:id="rId5" tooltip="Leptin receptor"/>
              </a:rPr>
              <a:t> receptor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 (LEPR) mangel bekræftet med genetisk testning der demonstrerer varianter i POMC, PCSK1, or LEPR generne der anses for at være sygdomsfremkaldende.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Setmelanotide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j-lt"/>
                <a:cs typeface="Arial" panose="020B0604020202020204" pitchFamily="34" charset="0"/>
              </a:rPr>
              <a:t> er den første godkendte medikament af FDA til behandling af sjældne enkeltårsags genetiske årsager til svær overvægt.</a:t>
            </a:r>
            <a:endParaRPr kumimoji="0" lang="da-DK" altLang="da-DK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endParaRPr lang="da-DK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11B90D0-92E1-7B5E-6EC0-277986EB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da-DK" altLang="da-DK" sz="240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Sethmelanotide</a:t>
            </a:r>
            <a:endParaRPr lang="da-DK" sz="24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1" r:id="rId1" imgW="209520" imgH="266760"/>
        </mc:Choice>
        <mc:Fallback>
          <p:control name="HTMLCheckbox1" r:id="rId1" imgW="209520" imgH="266760">
            <p:pic>
              <p:nvPicPr>
                <p:cNvPr id="5" name="HTMLCheckbox1">
                  <a:extLst>
                    <a:ext uri="{FF2B5EF4-FFF2-40B4-BE49-F238E27FC236}">
                      <a16:creationId xmlns:a16="http://schemas.microsoft.com/office/drawing/2014/main" id="{C75ECFE0-1BF7-F904-602A-5E3841125A8C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2667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24035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87035A7-3D99-E6C4-6F2A-E9BCC900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35486"/>
            <a:ext cx="7407729" cy="672251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72A14-80E8-B6D9-151A-0D0225C6E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2540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0C1B-A50F-889F-5540-5255F19F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mass (energy) regulation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Expected treatment heterogeneity (i.e., treatment responses)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72CCE-36C3-A71B-8485-1CE18599C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BMI, body mass index; SDS, standard deviation scores; SES, socioeconomic status.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69D59-7756-BA93-9EAD-E0E4591A7F13}"/>
              </a:ext>
            </a:extLst>
          </p:cNvPr>
          <p:cNvSpPr/>
          <p:nvPr/>
        </p:nvSpPr>
        <p:spPr>
          <a:xfrm>
            <a:off x="6983042" y="2239966"/>
            <a:ext cx="4633914" cy="3148314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Causes of response heterogeneity:</a:t>
            </a:r>
          </a:p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Biological: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genes, neuroendocrine regulation, etc.</a:t>
            </a:r>
          </a:p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Psychosocial: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SES, safety, neglect, abuse, etc.</a:t>
            </a:r>
          </a:p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Body composition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C2ECB-9C5E-C1FC-22A7-BF0115DA37FE}"/>
              </a:ext>
            </a:extLst>
          </p:cNvPr>
          <p:cNvGrpSpPr/>
          <p:nvPr/>
        </p:nvGrpSpPr>
        <p:grpSpPr>
          <a:xfrm>
            <a:off x="647999" y="1676399"/>
            <a:ext cx="5867400" cy="4533601"/>
            <a:chOff x="468086" y="1676399"/>
            <a:chExt cx="5867400" cy="45336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3DC652-0342-9AFA-0F2A-921010C3E28C}"/>
                </a:ext>
              </a:extLst>
            </p:cNvPr>
            <p:cNvSpPr/>
            <p:nvPr/>
          </p:nvSpPr>
          <p:spPr>
            <a:xfrm>
              <a:off x="468086" y="1676400"/>
              <a:ext cx="5867400" cy="4533600"/>
            </a:xfrm>
            <a:prstGeom prst="rect">
              <a:avLst/>
            </a:prstGeom>
            <a:solidFill>
              <a:srgbClr val="E9EBE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11C41F-0B59-CD44-442B-1685EBA5763D}"/>
                </a:ext>
              </a:extLst>
            </p:cNvPr>
            <p:cNvSpPr/>
            <p:nvPr/>
          </p:nvSpPr>
          <p:spPr>
            <a:xfrm>
              <a:off x="4719901" y="1676399"/>
              <a:ext cx="1397869" cy="408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/>
            <a:lstStyle/>
            <a:p>
              <a:pPr marL="0" marR="0" lvl="0" indent="0" algn="ctr" defTabSz="91435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Outcomes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Poor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Intermediate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Better towards excellent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1AEDFF-8DD1-9879-086F-3D3D049F3726}"/>
                </a:ext>
              </a:extLst>
            </p:cNvPr>
            <p:cNvCxnSpPr>
              <a:cxnSpLocks/>
            </p:cNvCxnSpPr>
            <p:nvPr/>
          </p:nvCxnSpPr>
          <p:spPr>
            <a:xfrm>
              <a:off x="1157469" y="5743532"/>
              <a:ext cx="4862331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3C41DF-5619-4960-4B89-ADD2A5A34619}"/>
                </a:ext>
              </a:extLst>
            </p:cNvPr>
            <p:cNvSpPr txBox="1"/>
            <p:nvPr/>
          </p:nvSpPr>
          <p:spPr>
            <a:xfrm>
              <a:off x="2020264" y="5839485"/>
              <a:ext cx="3136739" cy="274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Treatment 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4B8153-AC9B-231F-ACA7-3070A2D8A296}"/>
                </a:ext>
              </a:extLst>
            </p:cNvPr>
            <p:cNvSpPr txBox="1"/>
            <p:nvPr/>
          </p:nvSpPr>
          <p:spPr>
            <a:xfrm rot="16200000">
              <a:off x="-826637" y="3742347"/>
              <a:ext cx="3136739" cy="274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BMI SDS, BMI and fat mass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C1C2B4E-9DF4-21D1-622F-E17B7475E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469" y="2231576"/>
              <a:ext cx="3462156" cy="1653458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CD377B1-0657-CAE2-97A5-CC53586EC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469" y="3113319"/>
              <a:ext cx="3462156" cy="772659"/>
            </a:xfrm>
            <a:prstGeom prst="straightConnector1">
              <a:avLst/>
            </a:prstGeom>
            <a:ln w="28575">
              <a:solidFill>
                <a:srgbClr val="EEA7B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8D4FEB-148D-0CB7-6D46-F1DDC4C9FFDB}"/>
                </a:ext>
              </a:extLst>
            </p:cNvPr>
            <p:cNvCxnSpPr>
              <a:cxnSpLocks/>
            </p:cNvCxnSpPr>
            <p:nvPr/>
          </p:nvCxnSpPr>
          <p:spPr>
            <a:xfrm>
              <a:off x="1157469" y="3885034"/>
              <a:ext cx="3462156" cy="186227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CD786F5-0B2F-233B-5905-BCA27A1E8A7F}"/>
                </a:ext>
              </a:extLst>
            </p:cNvPr>
            <p:cNvCxnSpPr>
              <a:cxnSpLocks/>
            </p:cNvCxnSpPr>
            <p:nvPr/>
          </p:nvCxnSpPr>
          <p:spPr>
            <a:xfrm>
              <a:off x="1157469" y="3885034"/>
              <a:ext cx="3462156" cy="872027"/>
            </a:xfrm>
            <a:prstGeom prst="straightConnector1">
              <a:avLst/>
            </a:prstGeom>
            <a:ln w="28575">
              <a:solidFill>
                <a:srgbClr val="AAD3D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9D82085-0EAA-6AC7-1789-BB44C38B902C}"/>
                </a:ext>
              </a:extLst>
            </p:cNvPr>
            <p:cNvCxnSpPr>
              <a:cxnSpLocks/>
            </p:cNvCxnSpPr>
            <p:nvPr/>
          </p:nvCxnSpPr>
          <p:spPr>
            <a:xfrm>
              <a:off x="1157469" y="3879628"/>
              <a:ext cx="3462156" cy="1650319"/>
            </a:xfrm>
            <a:prstGeom prst="straightConnector1">
              <a:avLst/>
            </a:prstGeom>
            <a:ln w="28575">
              <a:solidFill>
                <a:srgbClr val="2A918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B765BF3-F18B-6179-DCE5-A000AC7FA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469" y="2002976"/>
              <a:ext cx="0" cy="375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146158-84EE-4A8B-A7E2-80F44DB4BF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64557" y="4326110"/>
            <a:ext cx="980122" cy="861902"/>
            <a:chOff x="1840" y="704"/>
            <a:chExt cx="2081" cy="1830"/>
          </a:xfrm>
          <a:solidFill>
            <a:schemeClr val="tx2">
              <a:alpha val="50000"/>
            </a:schemeClr>
          </a:solidFill>
        </p:grpSpPr>
        <p:sp>
          <p:nvSpPr>
            <p:cNvPr id="34" name="Freeform 188">
              <a:extLst>
                <a:ext uri="{FF2B5EF4-FFF2-40B4-BE49-F238E27FC236}">
                  <a16:creationId xmlns:a16="http://schemas.microsoft.com/office/drawing/2014/main" id="{27AF720C-6607-428E-9613-22B1C3824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8" y="704"/>
              <a:ext cx="901" cy="893"/>
            </a:xfrm>
            <a:custGeom>
              <a:avLst/>
              <a:gdLst>
                <a:gd name="T0" fmla="*/ 325 w 598"/>
                <a:gd name="T1" fmla="*/ 0 h 592"/>
                <a:gd name="T2" fmla="*/ 345 w 598"/>
                <a:gd name="T3" fmla="*/ 5 h 592"/>
                <a:gd name="T4" fmla="*/ 454 w 598"/>
                <a:gd name="T5" fmla="*/ 148 h 592"/>
                <a:gd name="T6" fmla="*/ 432 w 598"/>
                <a:gd name="T7" fmla="*/ 254 h 592"/>
                <a:gd name="T8" fmla="*/ 424 w 598"/>
                <a:gd name="T9" fmla="*/ 273 h 592"/>
                <a:gd name="T10" fmla="*/ 465 w 598"/>
                <a:gd name="T11" fmla="*/ 275 h 592"/>
                <a:gd name="T12" fmla="*/ 597 w 598"/>
                <a:gd name="T13" fmla="*/ 426 h 592"/>
                <a:gd name="T14" fmla="*/ 598 w 598"/>
                <a:gd name="T15" fmla="*/ 543 h 592"/>
                <a:gd name="T16" fmla="*/ 548 w 598"/>
                <a:gd name="T17" fmla="*/ 592 h 592"/>
                <a:gd name="T18" fmla="*/ 49 w 598"/>
                <a:gd name="T19" fmla="*/ 592 h 592"/>
                <a:gd name="T20" fmla="*/ 0 w 598"/>
                <a:gd name="T21" fmla="*/ 543 h 592"/>
                <a:gd name="T22" fmla="*/ 0 w 598"/>
                <a:gd name="T23" fmla="*/ 429 h 592"/>
                <a:gd name="T24" fmla="*/ 148 w 598"/>
                <a:gd name="T25" fmla="*/ 274 h 592"/>
                <a:gd name="T26" fmla="*/ 164 w 598"/>
                <a:gd name="T27" fmla="*/ 273 h 592"/>
                <a:gd name="T28" fmla="*/ 149 w 598"/>
                <a:gd name="T29" fmla="*/ 237 h 592"/>
                <a:gd name="T30" fmla="*/ 137 w 598"/>
                <a:gd name="T31" fmla="*/ 124 h 592"/>
                <a:gd name="T32" fmla="*/ 251 w 598"/>
                <a:gd name="T33" fmla="*/ 5 h 592"/>
                <a:gd name="T34" fmla="*/ 266 w 598"/>
                <a:gd name="T35" fmla="*/ 0 h 592"/>
                <a:gd name="T36" fmla="*/ 325 w 598"/>
                <a:gd name="T37" fmla="*/ 0 h 592"/>
                <a:gd name="T38" fmla="*/ 61 w 598"/>
                <a:gd name="T39" fmla="*/ 532 h 592"/>
                <a:gd name="T40" fmla="*/ 539 w 598"/>
                <a:gd name="T41" fmla="*/ 532 h 592"/>
                <a:gd name="T42" fmla="*/ 539 w 598"/>
                <a:gd name="T43" fmla="*/ 433 h 592"/>
                <a:gd name="T44" fmla="*/ 481 w 598"/>
                <a:gd name="T45" fmla="*/ 342 h 592"/>
                <a:gd name="T46" fmla="*/ 361 w 598"/>
                <a:gd name="T47" fmla="*/ 356 h 592"/>
                <a:gd name="T48" fmla="*/ 339 w 598"/>
                <a:gd name="T49" fmla="*/ 374 h 592"/>
                <a:gd name="T50" fmla="*/ 256 w 598"/>
                <a:gd name="T51" fmla="*/ 376 h 592"/>
                <a:gd name="T52" fmla="*/ 233 w 598"/>
                <a:gd name="T53" fmla="*/ 360 h 592"/>
                <a:gd name="T54" fmla="*/ 158 w 598"/>
                <a:gd name="T55" fmla="*/ 333 h 592"/>
                <a:gd name="T56" fmla="*/ 152 w 598"/>
                <a:gd name="T57" fmla="*/ 333 h 592"/>
                <a:gd name="T58" fmla="*/ 61 w 598"/>
                <a:gd name="T59" fmla="*/ 411 h 592"/>
                <a:gd name="T60" fmla="*/ 61 w 598"/>
                <a:gd name="T61" fmla="*/ 532 h 592"/>
                <a:gd name="T62" fmla="*/ 399 w 598"/>
                <a:gd name="T63" fmla="*/ 161 h 592"/>
                <a:gd name="T64" fmla="*/ 332 w 598"/>
                <a:gd name="T65" fmla="*/ 63 h 592"/>
                <a:gd name="T66" fmla="*/ 253 w 598"/>
                <a:gd name="T67" fmla="*/ 66 h 592"/>
                <a:gd name="T68" fmla="*/ 195 w 598"/>
                <a:gd name="T69" fmla="*/ 136 h 592"/>
                <a:gd name="T70" fmla="*/ 283 w 598"/>
                <a:gd name="T71" fmla="*/ 325 h 592"/>
                <a:gd name="T72" fmla="*/ 312 w 598"/>
                <a:gd name="T73" fmla="*/ 322 h 592"/>
                <a:gd name="T74" fmla="*/ 382 w 598"/>
                <a:gd name="T75" fmla="*/ 219 h 592"/>
                <a:gd name="T76" fmla="*/ 399 w 598"/>
                <a:gd name="T77" fmla="*/ 161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8" h="592">
                  <a:moveTo>
                    <a:pt x="325" y="0"/>
                  </a:moveTo>
                  <a:cubicBezTo>
                    <a:pt x="332" y="2"/>
                    <a:pt x="339" y="4"/>
                    <a:pt x="345" y="5"/>
                  </a:cubicBezTo>
                  <a:cubicBezTo>
                    <a:pt x="410" y="22"/>
                    <a:pt x="451" y="76"/>
                    <a:pt x="454" y="148"/>
                  </a:cubicBezTo>
                  <a:cubicBezTo>
                    <a:pt x="456" y="185"/>
                    <a:pt x="447" y="220"/>
                    <a:pt x="432" y="254"/>
                  </a:cubicBezTo>
                  <a:cubicBezTo>
                    <a:pt x="429" y="260"/>
                    <a:pt x="427" y="266"/>
                    <a:pt x="424" y="273"/>
                  </a:cubicBezTo>
                  <a:cubicBezTo>
                    <a:pt x="439" y="274"/>
                    <a:pt x="452" y="274"/>
                    <a:pt x="465" y="275"/>
                  </a:cubicBezTo>
                  <a:cubicBezTo>
                    <a:pt x="542" y="287"/>
                    <a:pt x="596" y="348"/>
                    <a:pt x="597" y="426"/>
                  </a:cubicBezTo>
                  <a:cubicBezTo>
                    <a:pt x="598" y="465"/>
                    <a:pt x="598" y="504"/>
                    <a:pt x="598" y="543"/>
                  </a:cubicBezTo>
                  <a:cubicBezTo>
                    <a:pt x="597" y="575"/>
                    <a:pt x="580" y="592"/>
                    <a:pt x="548" y="592"/>
                  </a:cubicBezTo>
                  <a:cubicBezTo>
                    <a:pt x="382" y="592"/>
                    <a:pt x="215" y="592"/>
                    <a:pt x="49" y="592"/>
                  </a:cubicBezTo>
                  <a:cubicBezTo>
                    <a:pt x="17" y="592"/>
                    <a:pt x="0" y="575"/>
                    <a:pt x="0" y="543"/>
                  </a:cubicBezTo>
                  <a:cubicBezTo>
                    <a:pt x="0" y="505"/>
                    <a:pt x="0" y="467"/>
                    <a:pt x="0" y="429"/>
                  </a:cubicBezTo>
                  <a:cubicBezTo>
                    <a:pt x="0" y="344"/>
                    <a:pt x="63" y="278"/>
                    <a:pt x="148" y="274"/>
                  </a:cubicBezTo>
                  <a:cubicBezTo>
                    <a:pt x="153" y="274"/>
                    <a:pt x="158" y="274"/>
                    <a:pt x="164" y="273"/>
                  </a:cubicBezTo>
                  <a:cubicBezTo>
                    <a:pt x="159" y="261"/>
                    <a:pt x="154" y="249"/>
                    <a:pt x="149" y="237"/>
                  </a:cubicBezTo>
                  <a:cubicBezTo>
                    <a:pt x="135" y="200"/>
                    <a:pt x="129" y="163"/>
                    <a:pt x="137" y="124"/>
                  </a:cubicBezTo>
                  <a:cubicBezTo>
                    <a:pt x="150" y="60"/>
                    <a:pt x="188" y="21"/>
                    <a:pt x="251" y="5"/>
                  </a:cubicBezTo>
                  <a:cubicBezTo>
                    <a:pt x="256" y="3"/>
                    <a:pt x="261" y="2"/>
                    <a:pt x="266" y="0"/>
                  </a:cubicBezTo>
                  <a:cubicBezTo>
                    <a:pt x="286" y="0"/>
                    <a:pt x="305" y="0"/>
                    <a:pt x="325" y="0"/>
                  </a:cubicBezTo>
                  <a:close/>
                  <a:moveTo>
                    <a:pt x="61" y="532"/>
                  </a:moveTo>
                  <a:cubicBezTo>
                    <a:pt x="219" y="532"/>
                    <a:pt x="378" y="532"/>
                    <a:pt x="539" y="532"/>
                  </a:cubicBezTo>
                  <a:cubicBezTo>
                    <a:pt x="539" y="498"/>
                    <a:pt x="539" y="465"/>
                    <a:pt x="539" y="433"/>
                  </a:cubicBezTo>
                  <a:cubicBezTo>
                    <a:pt x="539" y="390"/>
                    <a:pt x="522" y="354"/>
                    <a:pt x="481" y="342"/>
                  </a:cubicBezTo>
                  <a:cubicBezTo>
                    <a:pt x="441" y="329"/>
                    <a:pt x="396" y="315"/>
                    <a:pt x="361" y="356"/>
                  </a:cubicBezTo>
                  <a:cubicBezTo>
                    <a:pt x="355" y="363"/>
                    <a:pt x="346" y="368"/>
                    <a:pt x="339" y="374"/>
                  </a:cubicBezTo>
                  <a:cubicBezTo>
                    <a:pt x="312" y="394"/>
                    <a:pt x="284" y="393"/>
                    <a:pt x="256" y="376"/>
                  </a:cubicBezTo>
                  <a:cubicBezTo>
                    <a:pt x="248" y="371"/>
                    <a:pt x="238" y="367"/>
                    <a:pt x="233" y="360"/>
                  </a:cubicBezTo>
                  <a:cubicBezTo>
                    <a:pt x="214" y="333"/>
                    <a:pt x="187" y="329"/>
                    <a:pt x="158" y="333"/>
                  </a:cubicBezTo>
                  <a:cubicBezTo>
                    <a:pt x="156" y="333"/>
                    <a:pt x="154" y="333"/>
                    <a:pt x="152" y="333"/>
                  </a:cubicBezTo>
                  <a:cubicBezTo>
                    <a:pt x="106" y="334"/>
                    <a:pt x="66" y="365"/>
                    <a:pt x="61" y="411"/>
                  </a:cubicBezTo>
                  <a:cubicBezTo>
                    <a:pt x="57" y="451"/>
                    <a:pt x="61" y="491"/>
                    <a:pt x="61" y="532"/>
                  </a:cubicBezTo>
                  <a:close/>
                  <a:moveTo>
                    <a:pt x="399" y="161"/>
                  </a:moveTo>
                  <a:cubicBezTo>
                    <a:pt x="396" y="109"/>
                    <a:pt x="374" y="74"/>
                    <a:pt x="332" y="63"/>
                  </a:cubicBezTo>
                  <a:cubicBezTo>
                    <a:pt x="306" y="56"/>
                    <a:pt x="279" y="57"/>
                    <a:pt x="253" y="66"/>
                  </a:cubicBezTo>
                  <a:cubicBezTo>
                    <a:pt x="220" y="78"/>
                    <a:pt x="202" y="101"/>
                    <a:pt x="195" y="136"/>
                  </a:cubicBezTo>
                  <a:cubicBezTo>
                    <a:pt x="180" y="207"/>
                    <a:pt x="242" y="297"/>
                    <a:pt x="283" y="325"/>
                  </a:cubicBezTo>
                  <a:cubicBezTo>
                    <a:pt x="294" y="332"/>
                    <a:pt x="303" y="330"/>
                    <a:pt x="312" y="322"/>
                  </a:cubicBezTo>
                  <a:cubicBezTo>
                    <a:pt x="343" y="293"/>
                    <a:pt x="367" y="259"/>
                    <a:pt x="382" y="219"/>
                  </a:cubicBezTo>
                  <a:cubicBezTo>
                    <a:pt x="390" y="201"/>
                    <a:pt x="393" y="181"/>
                    <a:pt x="399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35" name="Freeform 189">
              <a:extLst>
                <a:ext uri="{FF2B5EF4-FFF2-40B4-BE49-F238E27FC236}">
                  <a16:creationId xmlns:a16="http://schemas.microsoft.com/office/drawing/2014/main" id="{9E0DB40F-1C3B-48BA-8247-8C876BD42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0" y="1641"/>
              <a:ext cx="901" cy="893"/>
            </a:xfrm>
            <a:custGeom>
              <a:avLst/>
              <a:gdLst>
                <a:gd name="T0" fmla="*/ 30 w 598"/>
                <a:gd name="T1" fmla="*/ 592 h 592"/>
                <a:gd name="T2" fmla="*/ 2 w 598"/>
                <a:gd name="T3" fmla="*/ 533 h 592"/>
                <a:gd name="T4" fmla="*/ 2 w 598"/>
                <a:gd name="T5" fmla="*/ 430 h 592"/>
                <a:gd name="T6" fmla="*/ 152 w 598"/>
                <a:gd name="T7" fmla="*/ 274 h 592"/>
                <a:gd name="T8" fmla="*/ 165 w 598"/>
                <a:gd name="T9" fmla="*/ 273 h 592"/>
                <a:gd name="T10" fmla="*/ 156 w 598"/>
                <a:gd name="T11" fmla="*/ 252 h 592"/>
                <a:gd name="T12" fmla="*/ 137 w 598"/>
                <a:gd name="T13" fmla="*/ 129 h 592"/>
                <a:gd name="T14" fmla="*/ 281 w 598"/>
                <a:gd name="T15" fmla="*/ 1 h 592"/>
                <a:gd name="T16" fmla="*/ 344 w 598"/>
                <a:gd name="T17" fmla="*/ 5 h 592"/>
                <a:gd name="T18" fmla="*/ 454 w 598"/>
                <a:gd name="T19" fmla="*/ 134 h 592"/>
                <a:gd name="T20" fmla="*/ 433 w 598"/>
                <a:gd name="T21" fmla="*/ 255 h 592"/>
                <a:gd name="T22" fmla="*/ 425 w 598"/>
                <a:gd name="T23" fmla="*/ 272 h 592"/>
                <a:gd name="T24" fmla="*/ 466 w 598"/>
                <a:gd name="T25" fmla="*/ 276 h 592"/>
                <a:gd name="T26" fmla="*/ 594 w 598"/>
                <a:gd name="T27" fmla="*/ 391 h 592"/>
                <a:gd name="T28" fmla="*/ 598 w 598"/>
                <a:gd name="T29" fmla="*/ 402 h 592"/>
                <a:gd name="T30" fmla="*/ 598 w 598"/>
                <a:gd name="T31" fmla="*/ 564 h 592"/>
                <a:gd name="T32" fmla="*/ 570 w 598"/>
                <a:gd name="T33" fmla="*/ 592 h 592"/>
                <a:gd name="T34" fmla="*/ 30 w 598"/>
                <a:gd name="T35" fmla="*/ 592 h 592"/>
                <a:gd name="T36" fmla="*/ 539 w 598"/>
                <a:gd name="T37" fmla="*/ 532 h 592"/>
                <a:gd name="T38" fmla="*/ 539 w 598"/>
                <a:gd name="T39" fmla="*/ 432 h 592"/>
                <a:gd name="T40" fmla="*/ 538 w 598"/>
                <a:gd name="T41" fmla="*/ 411 h 592"/>
                <a:gd name="T42" fmla="*/ 463 w 598"/>
                <a:gd name="T43" fmla="*/ 335 h 592"/>
                <a:gd name="T44" fmla="*/ 409 w 598"/>
                <a:gd name="T45" fmla="*/ 332 h 592"/>
                <a:gd name="T46" fmla="*/ 368 w 598"/>
                <a:gd name="T47" fmla="*/ 349 h 592"/>
                <a:gd name="T48" fmla="*/ 235 w 598"/>
                <a:gd name="T49" fmla="*/ 359 h 592"/>
                <a:gd name="T50" fmla="*/ 157 w 598"/>
                <a:gd name="T51" fmla="*/ 333 h 592"/>
                <a:gd name="T52" fmla="*/ 150 w 598"/>
                <a:gd name="T53" fmla="*/ 333 h 592"/>
                <a:gd name="T54" fmla="*/ 63 w 598"/>
                <a:gd name="T55" fmla="*/ 407 h 592"/>
                <a:gd name="T56" fmla="*/ 62 w 598"/>
                <a:gd name="T57" fmla="*/ 532 h 592"/>
                <a:gd name="T58" fmla="*/ 539 w 598"/>
                <a:gd name="T59" fmla="*/ 532 h 592"/>
                <a:gd name="T60" fmla="*/ 397 w 598"/>
                <a:gd name="T61" fmla="*/ 168 h 592"/>
                <a:gd name="T62" fmla="*/ 315 w 598"/>
                <a:gd name="T63" fmla="*/ 59 h 592"/>
                <a:gd name="T64" fmla="*/ 196 w 598"/>
                <a:gd name="T65" fmla="*/ 132 h 592"/>
                <a:gd name="T66" fmla="*/ 288 w 598"/>
                <a:gd name="T67" fmla="*/ 326 h 592"/>
                <a:gd name="T68" fmla="*/ 308 w 598"/>
                <a:gd name="T69" fmla="*/ 325 h 592"/>
                <a:gd name="T70" fmla="*/ 397 w 598"/>
                <a:gd name="T71" fmla="*/ 168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8" h="592">
                  <a:moveTo>
                    <a:pt x="30" y="592"/>
                  </a:moveTo>
                  <a:cubicBezTo>
                    <a:pt x="8" y="579"/>
                    <a:pt x="0" y="559"/>
                    <a:pt x="2" y="533"/>
                  </a:cubicBezTo>
                  <a:cubicBezTo>
                    <a:pt x="3" y="499"/>
                    <a:pt x="2" y="465"/>
                    <a:pt x="2" y="430"/>
                  </a:cubicBezTo>
                  <a:cubicBezTo>
                    <a:pt x="2" y="342"/>
                    <a:pt x="64" y="277"/>
                    <a:pt x="152" y="274"/>
                  </a:cubicBezTo>
                  <a:cubicBezTo>
                    <a:pt x="155" y="274"/>
                    <a:pt x="159" y="273"/>
                    <a:pt x="165" y="273"/>
                  </a:cubicBezTo>
                  <a:cubicBezTo>
                    <a:pt x="162" y="265"/>
                    <a:pt x="159" y="258"/>
                    <a:pt x="156" y="252"/>
                  </a:cubicBezTo>
                  <a:cubicBezTo>
                    <a:pt x="139" y="212"/>
                    <a:pt x="130" y="172"/>
                    <a:pt x="137" y="129"/>
                  </a:cubicBezTo>
                  <a:cubicBezTo>
                    <a:pt x="149" y="54"/>
                    <a:pt x="204" y="5"/>
                    <a:pt x="281" y="1"/>
                  </a:cubicBezTo>
                  <a:cubicBezTo>
                    <a:pt x="302" y="0"/>
                    <a:pt x="324" y="1"/>
                    <a:pt x="344" y="5"/>
                  </a:cubicBezTo>
                  <a:cubicBezTo>
                    <a:pt x="407" y="19"/>
                    <a:pt x="448" y="69"/>
                    <a:pt x="454" y="134"/>
                  </a:cubicBezTo>
                  <a:cubicBezTo>
                    <a:pt x="458" y="177"/>
                    <a:pt x="450" y="217"/>
                    <a:pt x="433" y="255"/>
                  </a:cubicBezTo>
                  <a:cubicBezTo>
                    <a:pt x="430" y="260"/>
                    <a:pt x="428" y="265"/>
                    <a:pt x="425" y="272"/>
                  </a:cubicBezTo>
                  <a:cubicBezTo>
                    <a:pt x="440" y="273"/>
                    <a:pt x="453" y="274"/>
                    <a:pt x="466" y="276"/>
                  </a:cubicBezTo>
                  <a:cubicBezTo>
                    <a:pt x="533" y="287"/>
                    <a:pt x="576" y="326"/>
                    <a:pt x="594" y="391"/>
                  </a:cubicBezTo>
                  <a:cubicBezTo>
                    <a:pt x="595" y="395"/>
                    <a:pt x="597" y="399"/>
                    <a:pt x="598" y="402"/>
                  </a:cubicBezTo>
                  <a:cubicBezTo>
                    <a:pt x="598" y="456"/>
                    <a:pt x="598" y="510"/>
                    <a:pt x="598" y="564"/>
                  </a:cubicBezTo>
                  <a:cubicBezTo>
                    <a:pt x="589" y="573"/>
                    <a:pt x="579" y="582"/>
                    <a:pt x="570" y="592"/>
                  </a:cubicBezTo>
                  <a:cubicBezTo>
                    <a:pt x="390" y="592"/>
                    <a:pt x="210" y="592"/>
                    <a:pt x="30" y="592"/>
                  </a:cubicBezTo>
                  <a:close/>
                  <a:moveTo>
                    <a:pt x="539" y="532"/>
                  </a:moveTo>
                  <a:cubicBezTo>
                    <a:pt x="539" y="498"/>
                    <a:pt x="540" y="465"/>
                    <a:pt x="539" y="432"/>
                  </a:cubicBezTo>
                  <a:cubicBezTo>
                    <a:pt x="539" y="425"/>
                    <a:pt x="539" y="418"/>
                    <a:pt x="538" y="411"/>
                  </a:cubicBezTo>
                  <a:cubicBezTo>
                    <a:pt x="532" y="372"/>
                    <a:pt x="502" y="341"/>
                    <a:pt x="463" y="335"/>
                  </a:cubicBezTo>
                  <a:cubicBezTo>
                    <a:pt x="445" y="332"/>
                    <a:pt x="427" y="334"/>
                    <a:pt x="409" y="332"/>
                  </a:cubicBezTo>
                  <a:cubicBezTo>
                    <a:pt x="392" y="331"/>
                    <a:pt x="380" y="337"/>
                    <a:pt x="368" y="349"/>
                  </a:cubicBezTo>
                  <a:cubicBezTo>
                    <a:pt x="321" y="399"/>
                    <a:pt x="281" y="403"/>
                    <a:pt x="235" y="359"/>
                  </a:cubicBezTo>
                  <a:cubicBezTo>
                    <a:pt x="211" y="336"/>
                    <a:pt x="187" y="329"/>
                    <a:pt x="157" y="333"/>
                  </a:cubicBezTo>
                  <a:cubicBezTo>
                    <a:pt x="155" y="333"/>
                    <a:pt x="153" y="333"/>
                    <a:pt x="150" y="333"/>
                  </a:cubicBezTo>
                  <a:cubicBezTo>
                    <a:pt x="107" y="335"/>
                    <a:pt x="67" y="366"/>
                    <a:pt x="63" y="407"/>
                  </a:cubicBezTo>
                  <a:cubicBezTo>
                    <a:pt x="59" y="448"/>
                    <a:pt x="62" y="490"/>
                    <a:pt x="62" y="532"/>
                  </a:cubicBezTo>
                  <a:cubicBezTo>
                    <a:pt x="220" y="532"/>
                    <a:pt x="378" y="532"/>
                    <a:pt x="539" y="532"/>
                  </a:cubicBezTo>
                  <a:close/>
                  <a:moveTo>
                    <a:pt x="397" y="168"/>
                  </a:moveTo>
                  <a:cubicBezTo>
                    <a:pt x="396" y="99"/>
                    <a:pt x="369" y="67"/>
                    <a:pt x="315" y="59"/>
                  </a:cubicBezTo>
                  <a:cubicBezTo>
                    <a:pt x="255" y="51"/>
                    <a:pt x="208" y="80"/>
                    <a:pt x="196" y="132"/>
                  </a:cubicBezTo>
                  <a:cubicBezTo>
                    <a:pt x="183" y="192"/>
                    <a:pt x="233" y="299"/>
                    <a:pt x="288" y="326"/>
                  </a:cubicBezTo>
                  <a:cubicBezTo>
                    <a:pt x="293" y="329"/>
                    <a:pt x="304" y="328"/>
                    <a:pt x="308" y="325"/>
                  </a:cubicBezTo>
                  <a:cubicBezTo>
                    <a:pt x="359" y="281"/>
                    <a:pt x="391" y="227"/>
                    <a:pt x="397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36" name="Freeform 190">
              <a:extLst>
                <a:ext uri="{FF2B5EF4-FFF2-40B4-BE49-F238E27FC236}">
                  <a16:creationId xmlns:a16="http://schemas.microsoft.com/office/drawing/2014/main" id="{A505235A-1F85-4713-8381-B576DB5D3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0" y="1641"/>
              <a:ext cx="901" cy="893"/>
            </a:xfrm>
            <a:custGeom>
              <a:avLst/>
              <a:gdLst>
                <a:gd name="T0" fmla="*/ 0 w 598"/>
                <a:gd name="T1" fmla="*/ 399 h 592"/>
                <a:gd name="T2" fmla="*/ 4 w 598"/>
                <a:gd name="T3" fmla="*/ 390 h 592"/>
                <a:gd name="T4" fmla="*/ 151 w 598"/>
                <a:gd name="T5" fmla="*/ 274 h 592"/>
                <a:gd name="T6" fmla="*/ 164 w 598"/>
                <a:gd name="T7" fmla="*/ 273 h 592"/>
                <a:gd name="T8" fmla="*/ 154 w 598"/>
                <a:gd name="T9" fmla="*/ 248 h 592"/>
                <a:gd name="T10" fmla="*/ 136 w 598"/>
                <a:gd name="T11" fmla="*/ 130 h 592"/>
                <a:gd name="T12" fmla="*/ 277 w 598"/>
                <a:gd name="T13" fmla="*/ 1 h 592"/>
                <a:gd name="T14" fmla="*/ 365 w 598"/>
                <a:gd name="T15" fmla="*/ 13 h 592"/>
                <a:gd name="T16" fmla="*/ 454 w 598"/>
                <a:gd name="T17" fmla="*/ 153 h 592"/>
                <a:gd name="T18" fmla="*/ 431 w 598"/>
                <a:gd name="T19" fmla="*/ 256 h 592"/>
                <a:gd name="T20" fmla="*/ 424 w 598"/>
                <a:gd name="T21" fmla="*/ 272 h 592"/>
                <a:gd name="T22" fmla="*/ 469 w 598"/>
                <a:gd name="T23" fmla="*/ 276 h 592"/>
                <a:gd name="T24" fmla="*/ 596 w 598"/>
                <a:gd name="T25" fmla="*/ 425 h 592"/>
                <a:gd name="T26" fmla="*/ 597 w 598"/>
                <a:gd name="T27" fmla="*/ 533 h 592"/>
                <a:gd name="T28" fmla="*/ 568 w 598"/>
                <a:gd name="T29" fmla="*/ 592 h 592"/>
                <a:gd name="T30" fmla="*/ 28 w 598"/>
                <a:gd name="T31" fmla="*/ 592 h 592"/>
                <a:gd name="T32" fmla="*/ 0 w 598"/>
                <a:gd name="T33" fmla="*/ 564 h 592"/>
                <a:gd name="T34" fmla="*/ 0 w 598"/>
                <a:gd name="T35" fmla="*/ 399 h 592"/>
                <a:gd name="T36" fmla="*/ 538 w 598"/>
                <a:gd name="T37" fmla="*/ 532 h 592"/>
                <a:gd name="T38" fmla="*/ 538 w 598"/>
                <a:gd name="T39" fmla="*/ 518 h 592"/>
                <a:gd name="T40" fmla="*/ 537 w 598"/>
                <a:gd name="T41" fmla="*/ 418 h 592"/>
                <a:gd name="T42" fmla="*/ 461 w 598"/>
                <a:gd name="T43" fmla="*/ 335 h 592"/>
                <a:gd name="T44" fmla="*/ 405 w 598"/>
                <a:gd name="T45" fmla="*/ 332 h 592"/>
                <a:gd name="T46" fmla="*/ 369 w 598"/>
                <a:gd name="T47" fmla="*/ 348 h 592"/>
                <a:gd name="T48" fmla="*/ 233 w 598"/>
                <a:gd name="T49" fmla="*/ 359 h 592"/>
                <a:gd name="T50" fmla="*/ 160 w 598"/>
                <a:gd name="T51" fmla="*/ 333 h 592"/>
                <a:gd name="T52" fmla="*/ 150 w 598"/>
                <a:gd name="T53" fmla="*/ 333 h 592"/>
                <a:gd name="T54" fmla="*/ 59 w 598"/>
                <a:gd name="T55" fmla="*/ 426 h 592"/>
                <a:gd name="T56" fmla="*/ 59 w 598"/>
                <a:gd name="T57" fmla="*/ 478 h 592"/>
                <a:gd name="T58" fmla="*/ 59 w 598"/>
                <a:gd name="T59" fmla="*/ 532 h 592"/>
                <a:gd name="T60" fmla="*/ 538 w 598"/>
                <a:gd name="T61" fmla="*/ 532 h 592"/>
                <a:gd name="T62" fmla="*/ 298 w 598"/>
                <a:gd name="T63" fmla="*/ 59 h 592"/>
                <a:gd name="T64" fmla="*/ 194 w 598"/>
                <a:gd name="T65" fmla="*/ 139 h 592"/>
                <a:gd name="T66" fmla="*/ 286 w 598"/>
                <a:gd name="T67" fmla="*/ 326 h 592"/>
                <a:gd name="T68" fmla="*/ 314 w 598"/>
                <a:gd name="T69" fmla="*/ 320 h 592"/>
                <a:gd name="T70" fmla="*/ 392 w 598"/>
                <a:gd name="T71" fmla="*/ 190 h 592"/>
                <a:gd name="T72" fmla="*/ 298 w 598"/>
                <a:gd name="T73" fmla="*/ 59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8" h="592">
                  <a:moveTo>
                    <a:pt x="0" y="399"/>
                  </a:moveTo>
                  <a:cubicBezTo>
                    <a:pt x="2" y="396"/>
                    <a:pt x="4" y="393"/>
                    <a:pt x="4" y="390"/>
                  </a:cubicBezTo>
                  <a:cubicBezTo>
                    <a:pt x="24" y="320"/>
                    <a:pt x="79" y="276"/>
                    <a:pt x="151" y="274"/>
                  </a:cubicBezTo>
                  <a:cubicBezTo>
                    <a:pt x="155" y="274"/>
                    <a:pt x="158" y="273"/>
                    <a:pt x="164" y="273"/>
                  </a:cubicBezTo>
                  <a:cubicBezTo>
                    <a:pt x="160" y="264"/>
                    <a:pt x="157" y="256"/>
                    <a:pt x="154" y="248"/>
                  </a:cubicBezTo>
                  <a:cubicBezTo>
                    <a:pt x="138" y="210"/>
                    <a:pt x="129" y="171"/>
                    <a:pt x="136" y="130"/>
                  </a:cubicBezTo>
                  <a:cubicBezTo>
                    <a:pt x="149" y="55"/>
                    <a:pt x="201" y="5"/>
                    <a:pt x="277" y="1"/>
                  </a:cubicBezTo>
                  <a:cubicBezTo>
                    <a:pt x="306" y="0"/>
                    <a:pt x="338" y="3"/>
                    <a:pt x="365" y="13"/>
                  </a:cubicBezTo>
                  <a:cubicBezTo>
                    <a:pt x="428" y="36"/>
                    <a:pt x="451" y="89"/>
                    <a:pt x="454" y="153"/>
                  </a:cubicBezTo>
                  <a:cubicBezTo>
                    <a:pt x="456" y="189"/>
                    <a:pt x="446" y="223"/>
                    <a:pt x="431" y="256"/>
                  </a:cubicBezTo>
                  <a:cubicBezTo>
                    <a:pt x="429" y="261"/>
                    <a:pt x="427" y="266"/>
                    <a:pt x="424" y="272"/>
                  </a:cubicBezTo>
                  <a:cubicBezTo>
                    <a:pt x="440" y="274"/>
                    <a:pt x="454" y="274"/>
                    <a:pt x="469" y="276"/>
                  </a:cubicBezTo>
                  <a:cubicBezTo>
                    <a:pt x="542" y="287"/>
                    <a:pt x="596" y="350"/>
                    <a:pt x="596" y="425"/>
                  </a:cubicBezTo>
                  <a:cubicBezTo>
                    <a:pt x="596" y="461"/>
                    <a:pt x="595" y="497"/>
                    <a:pt x="597" y="533"/>
                  </a:cubicBezTo>
                  <a:cubicBezTo>
                    <a:pt x="598" y="559"/>
                    <a:pt x="591" y="579"/>
                    <a:pt x="568" y="592"/>
                  </a:cubicBezTo>
                  <a:cubicBezTo>
                    <a:pt x="388" y="592"/>
                    <a:pt x="208" y="592"/>
                    <a:pt x="28" y="592"/>
                  </a:cubicBezTo>
                  <a:cubicBezTo>
                    <a:pt x="19" y="582"/>
                    <a:pt x="10" y="573"/>
                    <a:pt x="0" y="564"/>
                  </a:cubicBezTo>
                  <a:cubicBezTo>
                    <a:pt x="0" y="509"/>
                    <a:pt x="0" y="454"/>
                    <a:pt x="0" y="399"/>
                  </a:cubicBezTo>
                  <a:close/>
                  <a:moveTo>
                    <a:pt x="538" y="532"/>
                  </a:moveTo>
                  <a:cubicBezTo>
                    <a:pt x="538" y="526"/>
                    <a:pt x="538" y="522"/>
                    <a:pt x="538" y="518"/>
                  </a:cubicBezTo>
                  <a:cubicBezTo>
                    <a:pt x="538" y="485"/>
                    <a:pt x="539" y="452"/>
                    <a:pt x="537" y="418"/>
                  </a:cubicBezTo>
                  <a:cubicBezTo>
                    <a:pt x="535" y="376"/>
                    <a:pt x="503" y="341"/>
                    <a:pt x="461" y="335"/>
                  </a:cubicBezTo>
                  <a:cubicBezTo>
                    <a:pt x="442" y="332"/>
                    <a:pt x="424" y="334"/>
                    <a:pt x="405" y="332"/>
                  </a:cubicBezTo>
                  <a:cubicBezTo>
                    <a:pt x="390" y="331"/>
                    <a:pt x="379" y="336"/>
                    <a:pt x="369" y="348"/>
                  </a:cubicBezTo>
                  <a:cubicBezTo>
                    <a:pt x="322" y="398"/>
                    <a:pt x="279" y="403"/>
                    <a:pt x="233" y="359"/>
                  </a:cubicBezTo>
                  <a:cubicBezTo>
                    <a:pt x="211" y="337"/>
                    <a:pt x="189" y="329"/>
                    <a:pt x="160" y="333"/>
                  </a:cubicBezTo>
                  <a:cubicBezTo>
                    <a:pt x="157" y="333"/>
                    <a:pt x="153" y="333"/>
                    <a:pt x="150" y="333"/>
                  </a:cubicBezTo>
                  <a:cubicBezTo>
                    <a:pt x="99" y="335"/>
                    <a:pt x="60" y="375"/>
                    <a:pt x="59" y="426"/>
                  </a:cubicBezTo>
                  <a:cubicBezTo>
                    <a:pt x="59" y="443"/>
                    <a:pt x="59" y="461"/>
                    <a:pt x="59" y="478"/>
                  </a:cubicBezTo>
                  <a:cubicBezTo>
                    <a:pt x="59" y="496"/>
                    <a:pt x="59" y="514"/>
                    <a:pt x="59" y="532"/>
                  </a:cubicBezTo>
                  <a:cubicBezTo>
                    <a:pt x="220" y="532"/>
                    <a:pt x="378" y="532"/>
                    <a:pt x="538" y="532"/>
                  </a:cubicBezTo>
                  <a:close/>
                  <a:moveTo>
                    <a:pt x="298" y="59"/>
                  </a:moveTo>
                  <a:cubicBezTo>
                    <a:pt x="240" y="58"/>
                    <a:pt x="203" y="86"/>
                    <a:pt x="194" y="139"/>
                  </a:cubicBezTo>
                  <a:cubicBezTo>
                    <a:pt x="184" y="197"/>
                    <a:pt x="234" y="299"/>
                    <a:pt x="286" y="326"/>
                  </a:cubicBezTo>
                  <a:cubicBezTo>
                    <a:pt x="298" y="333"/>
                    <a:pt x="306" y="327"/>
                    <a:pt x="314" y="320"/>
                  </a:cubicBezTo>
                  <a:cubicBezTo>
                    <a:pt x="352" y="284"/>
                    <a:pt x="381" y="241"/>
                    <a:pt x="392" y="190"/>
                  </a:cubicBezTo>
                  <a:cubicBezTo>
                    <a:pt x="406" y="123"/>
                    <a:pt x="383" y="59"/>
                    <a:pt x="29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522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4123A9B-01ED-4D16-8F04-1E2F5130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1" t="24801" r="6293" b="32150"/>
          <a:stretch/>
        </p:blipFill>
        <p:spPr>
          <a:xfrm>
            <a:off x="1271465" y="836712"/>
            <a:ext cx="10000330" cy="56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66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BD35762-6531-4587-9CAF-7DE03FA71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136" y="-33456"/>
            <a:ext cx="13227150" cy="689145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7005E1D-FEA8-4339-A671-73439FA19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4084320"/>
            <a:ext cx="7673340" cy="2773680"/>
          </a:xfrm>
          <a:prstGeom prst="rect">
            <a:avLst/>
          </a:prstGeom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91344" y="260648"/>
            <a:ext cx="711200" cy="930275"/>
            <a:chOff x="17626" y="647"/>
            <a:chExt cx="1576" cy="2180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18032" y="647"/>
              <a:ext cx="1170" cy="1172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7626" y="1811"/>
              <a:ext cx="556" cy="554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18472" y="2537"/>
              <a:ext cx="292" cy="290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18074" y="693"/>
              <a:ext cx="1084" cy="1080"/>
            </a:xfrm>
            <a:custGeom>
              <a:avLst/>
              <a:gdLst>
                <a:gd name="T0" fmla="*/ 6368 w 542"/>
                <a:gd name="T1" fmla="*/ 6528 h 540"/>
                <a:gd name="T2" fmla="*/ 4656 w 542"/>
                <a:gd name="T3" fmla="*/ 7296 h 540"/>
                <a:gd name="T4" fmla="*/ 1712 w 542"/>
                <a:gd name="T5" fmla="*/ 5792 h 540"/>
                <a:gd name="T6" fmla="*/ 1360 w 542"/>
                <a:gd name="T7" fmla="*/ 3872 h 540"/>
                <a:gd name="T8" fmla="*/ 7344 w 542"/>
                <a:gd name="T9" fmla="*/ 4304 h 540"/>
                <a:gd name="T10" fmla="*/ 6704 w 542"/>
                <a:gd name="T11" fmla="*/ 6208 h 540"/>
                <a:gd name="T12" fmla="*/ 4256 w 542"/>
                <a:gd name="T13" fmla="*/ 7328 h 540"/>
                <a:gd name="T14" fmla="*/ 1312 w 542"/>
                <a:gd name="T15" fmla="*/ 4320 h 540"/>
                <a:gd name="T16" fmla="*/ 1424 w 542"/>
                <a:gd name="T17" fmla="*/ 3456 h 540"/>
                <a:gd name="T18" fmla="*/ 7584 w 542"/>
                <a:gd name="T19" fmla="*/ 3280 h 540"/>
                <a:gd name="T20" fmla="*/ 7552 w 542"/>
                <a:gd name="T21" fmla="*/ 5056 h 540"/>
                <a:gd name="T22" fmla="*/ 6784 w 542"/>
                <a:gd name="T23" fmla="*/ 6064 h 540"/>
                <a:gd name="T24" fmla="*/ 6944 w 542"/>
                <a:gd name="T25" fmla="*/ 5872 h 540"/>
                <a:gd name="T26" fmla="*/ 5456 w 542"/>
                <a:gd name="T27" fmla="*/ 7136 h 540"/>
                <a:gd name="T28" fmla="*/ 2800 w 542"/>
                <a:gd name="T29" fmla="*/ 7008 h 540"/>
                <a:gd name="T30" fmla="*/ 2784 w 542"/>
                <a:gd name="T31" fmla="*/ 6896 h 540"/>
                <a:gd name="T32" fmla="*/ 6080 w 542"/>
                <a:gd name="T33" fmla="*/ 7168 h 540"/>
                <a:gd name="T34" fmla="*/ 4928 w 542"/>
                <a:gd name="T35" fmla="*/ 7264 h 540"/>
                <a:gd name="T36" fmla="*/ 7408 w 542"/>
                <a:gd name="T37" fmla="*/ 3744 h 540"/>
                <a:gd name="T38" fmla="*/ 7680 w 542"/>
                <a:gd name="T39" fmla="*/ 3712 h 540"/>
                <a:gd name="T40" fmla="*/ 3200 w 542"/>
                <a:gd name="T41" fmla="*/ 7136 h 540"/>
                <a:gd name="T42" fmla="*/ 3280 w 542"/>
                <a:gd name="T43" fmla="*/ 7360 h 540"/>
                <a:gd name="T44" fmla="*/ 7216 w 542"/>
                <a:gd name="T45" fmla="*/ 5536 h 540"/>
                <a:gd name="T46" fmla="*/ 7536 w 542"/>
                <a:gd name="T47" fmla="*/ 5328 h 540"/>
                <a:gd name="T48" fmla="*/ 1264 w 542"/>
                <a:gd name="T49" fmla="*/ 5296 h 540"/>
                <a:gd name="T50" fmla="*/ 2080 w 542"/>
                <a:gd name="T51" fmla="*/ 6304 h 540"/>
                <a:gd name="T52" fmla="*/ 1776 w 542"/>
                <a:gd name="T53" fmla="*/ 6080 h 540"/>
                <a:gd name="T54" fmla="*/ 1264 w 542"/>
                <a:gd name="T55" fmla="*/ 4880 h 540"/>
                <a:gd name="T56" fmla="*/ 992 w 542"/>
                <a:gd name="T57" fmla="*/ 4912 h 540"/>
                <a:gd name="T58" fmla="*/ 2080 w 542"/>
                <a:gd name="T59" fmla="*/ 6800 h 540"/>
                <a:gd name="T60" fmla="*/ 704 w 542"/>
                <a:gd name="T61" fmla="*/ 2848 h 540"/>
                <a:gd name="T62" fmla="*/ 128 w 542"/>
                <a:gd name="T63" fmla="*/ 3232 h 540"/>
                <a:gd name="T64" fmla="*/ 2432 w 542"/>
                <a:gd name="T65" fmla="*/ 608 h 540"/>
                <a:gd name="T66" fmla="*/ 3568 w 542"/>
                <a:gd name="T67" fmla="*/ 304 h 540"/>
                <a:gd name="T68" fmla="*/ 3136 w 542"/>
                <a:gd name="T69" fmla="*/ 720 h 540"/>
                <a:gd name="T70" fmla="*/ 1680 w 542"/>
                <a:gd name="T71" fmla="*/ 1696 h 540"/>
                <a:gd name="T72" fmla="*/ 592 w 542"/>
                <a:gd name="T73" fmla="*/ 2208 h 540"/>
                <a:gd name="T74" fmla="*/ 1184 w 542"/>
                <a:gd name="T75" fmla="*/ 2208 h 540"/>
                <a:gd name="T76" fmla="*/ 608 w 542"/>
                <a:gd name="T77" fmla="*/ 4064 h 540"/>
                <a:gd name="T78" fmla="*/ 176 w 542"/>
                <a:gd name="T79" fmla="*/ 4544 h 540"/>
                <a:gd name="T80" fmla="*/ 8528 w 542"/>
                <a:gd name="T81" fmla="*/ 3408 h 540"/>
                <a:gd name="T82" fmla="*/ 6784 w 542"/>
                <a:gd name="T83" fmla="*/ 1200 h 540"/>
                <a:gd name="T84" fmla="*/ 6864 w 542"/>
                <a:gd name="T85" fmla="*/ 1440 h 540"/>
                <a:gd name="T86" fmla="*/ 4896 w 542"/>
                <a:gd name="T87" fmla="*/ 8608 h 540"/>
                <a:gd name="T88" fmla="*/ 8512 w 542"/>
                <a:gd name="T89" fmla="*/ 4560 h 540"/>
                <a:gd name="T90" fmla="*/ 4032 w 542"/>
                <a:gd name="T91" fmla="*/ 8464 h 540"/>
                <a:gd name="T92" fmla="*/ 8096 w 542"/>
                <a:gd name="T93" fmla="*/ 5264 h 540"/>
                <a:gd name="T94" fmla="*/ 8448 w 542"/>
                <a:gd name="T95" fmla="*/ 5696 h 540"/>
                <a:gd name="T96" fmla="*/ 4240 w 542"/>
                <a:gd name="T97" fmla="*/ 256 h 540"/>
                <a:gd name="T98" fmla="*/ 2832 w 542"/>
                <a:gd name="T99" fmla="*/ 8240 h 540"/>
                <a:gd name="T100" fmla="*/ 1600 w 542"/>
                <a:gd name="T101" fmla="*/ 6928 h 540"/>
                <a:gd name="T102" fmla="*/ 7536 w 542"/>
                <a:gd name="T103" fmla="*/ 6816 h 540"/>
                <a:gd name="T104" fmla="*/ 5728 w 542"/>
                <a:gd name="T105" fmla="*/ 848 h 540"/>
                <a:gd name="T106" fmla="*/ 1312 w 542"/>
                <a:gd name="T107" fmla="*/ 6480 h 540"/>
                <a:gd name="T108" fmla="*/ 7792 w 542"/>
                <a:gd name="T109" fmla="*/ 2880 h 540"/>
                <a:gd name="T110" fmla="*/ 7632 w 542"/>
                <a:gd name="T111" fmla="*/ 2448 h 540"/>
                <a:gd name="T112" fmla="*/ 7344 w 542"/>
                <a:gd name="T113" fmla="*/ 2000 h 540"/>
                <a:gd name="T114" fmla="*/ 6256 w 542"/>
                <a:gd name="T115" fmla="*/ 8080 h 540"/>
                <a:gd name="T116" fmla="*/ 5024 w 542"/>
                <a:gd name="T117" fmla="*/ 448 h 540"/>
                <a:gd name="T118" fmla="*/ 752 w 542"/>
                <a:gd name="T119" fmla="*/ 5872 h 540"/>
                <a:gd name="T120" fmla="*/ 2032 w 542"/>
                <a:gd name="T121" fmla="*/ 8000 h 540"/>
                <a:gd name="T122" fmla="*/ 6896 w 542"/>
                <a:gd name="T123" fmla="*/ 7088 h 540"/>
                <a:gd name="T124" fmla="*/ 6752 w 542"/>
                <a:gd name="T125" fmla="*/ 7216 h 5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42"/>
                <a:gd name="T190" fmla="*/ 0 h 540"/>
                <a:gd name="T191" fmla="*/ 542 w 542"/>
                <a:gd name="T192" fmla="*/ 540 h 5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42" h="540">
                  <a:moveTo>
                    <a:pt x="398" y="408"/>
                  </a:moveTo>
                  <a:cubicBezTo>
                    <a:pt x="399" y="408"/>
                    <a:pt x="400" y="409"/>
                    <a:pt x="400" y="410"/>
                  </a:cubicBezTo>
                  <a:cubicBezTo>
                    <a:pt x="399" y="410"/>
                    <a:pt x="399" y="410"/>
                    <a:pt x="399" y="410"/>
                  </a:cubicBezTo>
                  <a:cubicBezTo>
                    <a:pt x="398" y="412"/>
                    <a:pt x="397" y="413"/>
                    <a:pt x="400" y="416"/>
                  </a:cubicBezTo>
                  <a:cubicBezTo>
                    <a:pt x="402" y="418"/>
                    <a:pt x="405" y="422"/>
                    <a:pt x="407" y="423"/>
                  </a:cubicBezTo>
                  <a:cubicBezTo>
                    <a:pt x="408" y="425"/>
                    <a:pt x="410" y="427"/>
                    <a:pt x="412" y="425"/>
                  </a:cubicBezTo>
                  <a:cubicBezTo>
                    <a:pt x="412" y="425"/>
                    <a:pt x="412" y="425"/>
                    <a:pt x="413" y="425"/>
                  </a:cubicBezTo>
                  <a:cubicBezTo>
                    <a:pt x="413" y="425"/>
                    <a:pt x="414" y="426"/>
                    <a:pt x="414" y="426"/>
                  </a:cubicBezTo>
                  <a:cubicBezTo>
                    <a:pt x="411" y="429"/>
                    <a:pt x="407" y="432"/>
                    <a:pt x="405" y="434"/>
                  </a:cubicBezTo>
                  <a:cubicBezTo>
                    <a:pt x="404" y="434"/>
                    <a:pt x="403" y="433"/>
                    <a:pt x="404" y="432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6" y="430"/>
                    <a:pt x="405" y="428"/>
                    <a:pt x="403" y="426"/>
                  </a:cubicBezTo>
                  <a:cubicBezTo>
                    <a:pt x="401" y="423"/>
                    <a:pt x="398" y="420"/>
                    <a:pt x="397" y="419"/>
                  </a:cubicBezTo>
                  <a:cubicBezTo>
                    <a:pt x="395" y="416"/>
                    <a:pt x="394" y="415"/>
                    <a:pt x="392" y="417"/>
                  </a:cubicBezTo>
                  <a:cubicBezTo>
                    <a:pt x="392" y="417"/>
                    <a:pt x="391" y="417"/>
                    <a:pt x="391" y="417"/>
                  </a:cubicBezTo>
                  <a:cubicBezTo>
                    <a:pt x="390" y="417"/>
                    <a:pt x="389" y="416"/>
                    <a:pt x="390" y="416"/>
                  </a:cubicBezTo>
                  <a:cubicBezTo>
                    <a:pt x="393" y="413"/>
                    <a:pt x="396" y="410"/>
                    <a:pt x="398" y="408"/>
                  </a:cubicBezTo>
                  <a:moveTo>
                    <a:pt x="291" y="456"/>
                  </a:moveTo>
                  <a:cubicBezTo>
                    <a:pt x="288" y="457"/>
                    <a:pt x="284" y="457"/>
                    <a:pt x="280" y="457"/>
                  </a:cubicBezTo>
                  <a:cubicBezTo>
                    <a:pt x="279" y="458"/>
                    <a:pt x="279" y="459"/>
                    <a:pt x="280" y="460"/>
                  </a:cubicBezTo>
                  <a:cubicBezTo>
                    <a:pt x="280" y="460"/>
                    <a:pt x="281" y="459"/>
                    <a:pt x="281" y="460"/>
                  </a:cubicBezTo>
                  <a:cubicBezTo>
                    <a:pt x="283" y="460"/>
                    <a:pt x="283" y="461"/>
                    <a:pt x="284" y="464"/>
                  </a:cubicBezTo>
                  <a:cubicBezTo>
                    <a:pt x="284" y="466"/>
                    <a:pt x="284" y="470"/>
                    <a:pt x="284" y="474"/>
                  </a:cubicBezTo>
                  <a:cubicBezTo>
                    <a:pt x="284" y="477"/>
                    <a:pt x="284" y="479"/>
                    <a:pt x="282" y="479"/>
                  </a:cubicBezTo>
                  <a:cubicBezTo>
                    <a:pt x="282" y="479"/>
                    <a:pt x="281" y="479"/>
                    <a:pt x="281" y="479"/>
                  </a:cubicBezTo>
                  <a:cubicBezTo>
                    <a:pt x="280" y="480"/>
                    <a:pt x="281" y="481"/>
                    <a:pt x="281" y="481"/>
                  </a:cubicBezTo>
                  <a:cubicBezTo>
                    <a:pt x="284" y="481"/>
                    <a:pt x="289" y="481"/>
                    <a:pt x="293" y="480"/>
                  </a:cubicBezTo>
                  <a:cubicBezTo>
                    <a:pt x="294" y="480"/>
                    <a:pt x="293" y="479"/>
                    <a:pt x="293" y="478"/>
                  </a:cubicBezTo>
                  <a:cubicBezTo>
                    <a:pt x="292" y="478"/>
                    <a:pt x="292" y="478"/>
                    <a:pt x="292" y="478"/>
                  </a:cubicBezTo>
                  <a:cubicBezTo>
                    <a:pt x="289" y="478"/>
                    <a:pt x="289" y="476"/>
                    <a:pt x="289" y="474"/>
                  </a:cubicBezTo>
                  <a:cubicBezTo>
                    <a:pt x="289" y="472"/>
                    <a:pt x="288" y="467"/>
                    <a:pt x="288" y="464"/>
                  </a:cubicBezTo>
                  <a:cubicBezTo>
                    <a:pt x="288" y="460"/>
                    <a:pt x="288" y="459"/>
                    <a:pt x="290" y="459"/>
                  </a:cubicBezTo>
                  <a:cubicBezTo>
                    <a:pt x="291" y="459"/>
                    <a:pt x="291" y="459"/>
                    <a:pt x="291" y="459"/>
                  </a:cubicBezTo>
                  <a:cubicBezTo>
                    <a:pt x="292" y="458"/>
                    <a:pt x="291" y="457"/>
                    <a:pt x="291" y="456"/>
                  </a:cubicBezTo>
                  <a:moveTo>
                    <a:pt x="107" y="362"/>
                  </a:moveTo>
                  <a:cubicBezTo>
                    <a:pt x="105" y="359"/>
                    <a:pt x="103" y="356"/>
                    <a:pt x="101" y="352"/>
                  </a:cubicBezTo>
                  <a:cubicBezTo>
                    <a:pt x="101" y="351"/>
                    <a:pt x="100" y="352"/>
                    <a:pt x="100" y="352"/>
                  </a:cubicBezTo>
                  <a:cubicBezTo>
                    <a:pt x="100" y="353"/>
                    <a:pt x="100" y="353"/>
                    <a:pt x="100" y="354"/>
                  </a:cubicBezTo>
                  <a:cubicBezTo>
                    <a:pt x="101" y="356"/>
                    <a:pt x="100" y="356"/>
                    <a:pt x="97" y="358"/>
                  </a:cubicBezTo>
                  <a:cubicBezTo>
                    <a:pt x="95" y="359"/>
                    <a:pt x="91" y="361"/>
                    <a:pt x="88" y="362"/>
                  </a:cubicBezTo>
                  <a:cubicBezTo>
                    <a:pt x="86" y="364"/>
                    <a:pt x="84" y="364"/>
                    <a:pt x="83" y="362"/>
                  </a:cubicBezTo>
                  <a:cubicBezTo>
                    <a:pt x="82" y="362"/>
                    <a:pt x="82" y="362"/>
                    <a:pt x="82" y="361"/>
                  </a:cubicBezTo>
                  <a:cubicBezTo>
                    <a:pt x="81" y="361"/>
                    <a:pt x="80" y="362"/>
                    <a:pt x="80" y="362"/>
                  </a:cubicBezTo>
                  <a:cubicBezTo>
                    <a:pt x="82" y="365"/>
                    <a:pt x="84" y="369"/>
                    <a:pt x="86" y="373"/>
                  </a:cubicBezTo>
                  <a:cubicBezTo>
                    <a:pt x="86" y="373"/>
                    <a:pt x="87" y="373"/>
                    <a:pt x="88" y="372"/>
                  </a:cubicBezTo>
                  <a:cubicBezTo>
                    <a:pt x="87" y="372"/>
                    <a:pt x="87" y="371"/>
                    <a:pt x="87" y="371"/>
                  </a:cubicBezTo>
                  <a:cubicBezTo>
                    <a:pt x="86" y="369"/>
                    <a:pt x="88" y="368"/>
                    <a:pt x="90" y="367"/>
                  </a:cubicBezTo>
                  <a:cubicBezTo>
                    <a:pt x="92" y="366"/>
                    <a:pt x="96" y="363"/>
                    <a:pt x="99" y="362"/>
                  </a:cubicBezTo>
                  <a:cubicBezTo>
                    <a:pt x="103" y="360"/>
                    <a:pt x="103" y="360"/>
                    <a:pt x="104" y="362"/>
                  </a:cubicBezTo>
                  <a:cubicBezTo>
                    <a:pt x="105" y="362"/>
                    <a:pt x="105" y="363"/>
                    <a:pt x="105" y="363"/>
                  </a:cubicBezTo>
                  <a:cubicBezTo>
                    <a:pt x="106" y="363"/>
                    <a:pt x="107" y="362"/>
                    <a:pt x="107" y="362"/>
                  </a:cubicBezTo>
                  <a:moveTo>
                    <a:pt x="85" y="242"/>
                  </a:moveTo>
                  <a:cubicBezTo>
                    <a:pt x="85" y="238"/>
                    <a:pt x="86" y="235"/>
                    <a:pt x="87" y="230"/>
                  </a:cubicBezTo>
                  <a:cubicBezTo>
                    <a:pt x="86" y="230"/>
                    <a:pt x="85" y="230"/>
                    <a:pt x="85" y="230"/>
                  </a:cubicBezTo>
                  <a:cubicBezTo>
                    <a:pt x="84" y="230"/>
                    <a:pt x="84" y="231"/>
                    <a:pt x="84" y="231"/>
                  </a:cubicBezTo>
                  <a:cubicBezTo>
                    <a:pt x="83" y="233"/>
                    <a:pt x="82" y="233"/>
                    <a:pt x="79" y="233"/>
                  </a:cubicBezTo>
                  <a:cubicBezTo>
                    <a:pt x="77" y="232"/>
                    <a:pt x="73" y="231"/>
                    <a:pt x="69" y="231"/>
                  </a:cubicBezTo>
                  <a:cubicBezTo>
                    <a:pt x="67" y="230"/>
                    <a:pt x="65" y="230"/>
                    <a:pt x="65" y="227"/>
                  </a:cubicBezTo>
                  <a:cubicBezTo>
                    <a:pt x="65" y="227"/>
                    <a:pt x="65" y="227"/>
                    <a:pt x="65" y="226"/>
                  </a:cubicBezTo>
                  <a:cubicBezTo>
                    <a:pt x="65" y="226"/>
                    <a:pt x="63" y="225"/>
                    <a:pt x="63" y="226"/>
                  </a:cubicBezTo>
                  <a:cubicBezTo>
                    <a:pt x="62" y="229"/>
                    <a:pt x="62" y="233"/>
                    <a:pt x="61" y="238"/>
                  </a:cubicBezTo>
                  <a:cubicBezTo>
                    <a:pt x="61" y="238"/>
                    <a:pt x="62" y="238"/>
                    <a:pt x="63" y="238"/>
                  </a:cubicBezTo>
                  <a:cubicBezTo>
                    <a:pt x="63" y="238"/>
                    <a:pt x="63" y="237"/>
                    <a:pt x="63" y="237"/>
                  </a:cubicBezTo>
                  <a:cubicBezTo>
                    <a:pt x="64" y="234"/>
                    <a:pt x="66" y="235"/>
                    <a:pt x="68" y="235"/>
                  </a:cubicBezTo>
                  <a:cubicBezTo>
                    <a:pt x="70" y="236"/>
                    <a:pt x="75" y="236"/>
                    <a:pt x="78" y="237"/>
                  </a:cubicBezTo>
                  <a:cubicBezTo>
                    <a:pt x="82" y="238"/>
                    <a:pt x="82" y="238"/>
                    <a:pt x="82" y="240"/>
                  </a:cubicBezTo>
                  <a:cubicBezTo>
                    <a:pt x="82" y="241"/>
                    <a:pt x="82" y="241"/>
                    <a:pt x="82" y="242"/>
                  </a:cubicBezTo>
                  <a:cubicBezTo>
                    <a:pt x="83" y="242"/>
                    <a:pt x="84" y="242"/>
                    <a:pt x="85" y="242"/>
                  </a:cubicBezTo>
                  <a:moveTo>
                    <a:pt x="459" y="269"/>
                  </a:moveTo>
                  <a:cubicBezTo>
                    <a:pt x="459" y="272"/>
                    <a:pt x="459" y="276"/>
                    <a:pt x="459" y="280"/>
                  </a:cubicBezTo>
                  <a:cubicBezTo>
                    <a:pt x="460" y="281"/>
                    <a:pt x="461" y="281"/>
                    <a:pt x="461" y="281"/>
                  </a:cubicBezTo>
                  <a:cubicBezTo>
                    <a:pt x="461" y="280"/>
                    <a:pt x="461" y="280"/>
                    <a:pt x="461" y="279"/>
                  </a:cubicBezTo>
                  <a:cubicBezTo>
                    <a:pt x="462" y="277"/>
                    <a:pt x="463" y="277"/>
                    <a:pt x="466" y="277"/>
                  </a:cubicBezTo>
                  <a:cubicBezTo>
                    <a:pt x="468" y="277"/>
                    <a:pt x="473" y="277"/>
                    <a:pt x="476" y="277"/>
                  </a:cubicBezTo>
                  <a:cubicBezTo>
                    <a:pt x="479" y="278"/>
                    <a:pt x="481" y="278"/>
                    <a:pt x="481" y="280"/>
                  </a:cubicBezTo>
                  <a:cubicBezTo>
                    <a:pt x="481" y="280"/>
                    <a:pt x="481" y="281"/>
                    <a:pt x="481" y="281"/>
                  </a:cubicBezTo>
                  <a:cubicBezTo>
                    <a:pt x="481" y="282"/>
                    <a:pt x="483" y="282"/>
                    <a:pt x="483" y="281"/>
                  </a:cubicBezTo>
                  <a:cubicBezTo>
                    <a:pt x="483" y="278"/>
                    <a:pt x="483" y="274"/>
                    <a:pt x="483" y="269"/>
                  </a:cubicBezTo>
                  <a:cubicBezTo>
                    <a:pt x="483" y="269"/>
                    <a:pt x="482" y="269"/>
                    <a:pt x="481" y="269"/>
                  </a:cubicBezTo>
                  <a:cubicBezTo>
                    <a:pt x="481" y="270"/>
                    <a:pt x="481" y="270"/>
                    <a:pt x="481" y="271"/>
                  </a:cubicBezTo>
                  <a:cubicBezTo>
                    <a:pt x="481" y="273"/>
                    <a:pt x="479" y="273"/>
                    <a:pt x="476" y="273"/>
                  </a:cubicBezTo>
                  <a:cubicBezTo>
                    <a:pt x="474" y="273"/>
                    <a:pt x="469" y="273"/>
                    <a:pt x="467" y="273"/>
                  </a:cubicBezTo>
                  <a:cubicBezTo>
                    <a:pt x="462" y="273"/>
                    <a:pt x="462" y="272"/>
                    <a:pt x="462" y="270"/>
                  </a:cubicBezTo>
                  <a:cubicBezTo>
                    <a:pt x="462" y="270"/>
                    <a:pt x="462" y="269"/>
                    <a:pt x="462" y="269"/>
                  </a:cubicBezTo>
                  <a:cubicBezTo>
                    <a:pt x="461" y="268"/>
                    <a:pt x="460" y="268"/>
                    <a:pt x="459" y="269"/>
                  </a:cubicBezTo>
                  <a:moveTo>
                    <a:pt x="419" y="388"/>
                  </a:moveTo>
                  <a:cubicBezTo>
                    <a:pt x="419" y="388"/>
                    <a:pt x="416" y="389"/>
                    <a:pt x="412" y="392"/>
                  </a:cubicBezTo>
                  <a:cubicBezTo>
                    <a:pt x="409" y="396"/>
                    <a:pt x="409" y="401"/>
                    <a:pt x="412" y="404"/>
                  </a:cubicBezTo>
                  <a:cubicBezTo>
                    <a:pt x="416" y="407"/>
                    <a:pt x="419" y="405"/>
                    <a:pt x="422" y="404"/>
                  </a:cubicBezTo>
                  <a:cubicBezTo>
                    <a:pt x="426" y="402"/>
                    <a:pt x="428" y="402"/>
                    <a:pt x="429" y="403"/>
                  </a:cubicBezTo>
                  <a:cubicBezTo>
                    <a:pt x="430" y="404"/>
                    <a:pt x="432" y="406"/>
                    <a:pt x="429" y="409"/>
                  </a:cubicBezTo>
                  <a:cubicBezTo>
                    <a:pt x="426" y="412"/>
                    <a:pt x="423" y="410"/>
                    <a:pt x="422" y="409"/>
                  </a:cubicBezTo>
                  <a:cubicBezTo>
                    <a:pt x="422" y="410"/>
                    <a:pt x="421" y="410"/>
                    <a:pt x="421" y="411"/>
                  </a:cubicBezTo>
                  <a:cubicBezTo>
                    <a:pt x="422" y="412"/>
                    <a:pt x="425" y="414"/>
                    <a:pt x="426" y="414"/>
                  </a:cubicBezTo>
                  <a:cubicBezTo>
                    <a:pt x="427" y="414"/>
                    <a:pt x="429" y="412"/>
                    <a:pt x="431" y="410"/>
                  </a:cubicBezTo>
                  <a:cubicBezTo>
                    <a:pt x="437" y="404"/>
                    <a:pt x="433" y="399"/>
                    <a:pt x="430" y="398"/>
                  </a:cubicBezTo>
                  <a:cubicBezTo>
                    <a:pt x="428" y="397"/>
                    <a:pt x="426" y="397"/>
                    <a:pt x="421" y="399"/>
                  </a:cubicBezTo>
                  <a:cubicBezTo>
                    <a:pt x="418" y="401"/>
                    <a:pt x="416" y="401"/>
                    <a:pt x="414" y="399"/>
                  </a:cubicBezTo>
                  <a:cubicBezTo>
                    <a:pt x="413" y="398"/>
                    <a:pt x="412" y="396"/>
                    <a:pt x="414" y="394"/>
                  </a:cubicBezTo>
                  <a:cubicBezTo>
                    <a:pt x="417" y="390"/>
                    <a:pt x="420" y="392"/>
                    <a:pt x="423" y="393"/>
                  </a:cubicBezTo>
                  <a:cubicBezTo>
                    <a:pt x="423" y="393"/>
                    <a:pt x="424" y="392"/>
                    <a:pt x="424" y="391"/>
                  </a:cubicBezTo>
                  <a:cubicBezTo>
                    <a:pt x="423" y="390"/>
                    <a:pt x="421" y="389"/>
                    <a:pt x="419" y="388"/>
                  </a:cubicBezTo>
                  <a:moveTo>
                    <a:pt x="266" y="458"/>
                  </a:moveTo>
                  <a:cubicBezTo>
                    <a:pt x="266" y="458"/>
                    <a:pt x="263" y="457"/>
                    <a:pt x="258" y="456"/>
                  </a:cubicBezTo>
                  <a:cubicBezTo>
                    <a:pt x="253" y="456"/>
                    <a:pt x="249" y="459"/>
                    <a:pt x="249" y="463"/>
                  </a:cubicBezTo>
                  <a:cubicBezTo>
                    <a:pt x="249" y="468"/>
                    <a:pt x="252" y="470"/>
                    <a:pt x="255" y="471"/>
                  </a:cubicBezTo>
                  <a:cubicBezTo>
                    <a:pt x="259" y="473"/>
                    <a:pt x="260" y="474"/>
                    <a:pt x="260" y="476"/>
                  </a:cubicBezTo>
                  <a:cubicBezTo>
                    <a:pt x="260" y="477"/>
                    <a:pt x="259" y="480"/>
                    <a:pt x="255" y="480"/>
                  </a:cubicBezTo>
                  <a:cubicBezTo>
                    <a:pt x="251" y="479"/>
                    <a:pt x="251" y="475"/>
                    <a:pt x="251" y="475"/>
                  </a:cubicBezTo>
                  <a:cubicBezTo>
                    <a:pt x="250" y="474"/>
                    <a:pt x="249" y="474"/>
                    <a:pt x="249" y="475"/>
                  </a:cubicBezTo>
                  <a:cubicBezTo>
                    <a:pt x="249" y="476"/>
                    <a:pt x="249" y="480"/>
                    <a:pt x="249" y="480"/>
                  </a:cubicBezTo>
                  <a:cubicBezTo>
                    <a:pt x="250" y="481"/>
                    <a:pt x="252" y="481"/>
                    <a:pt x="256" y="482"/>
                  </a:cubicBezTo>
                  <a:cubicBezTo>
                    <a:pt x="264" y="482"/>
                    <a:pt x="265" y="477"/>
                    <a:pt x="265" y="474"/>
                  </a:cubicBezTo>
                  <a:cubicBezTo>
                    <a:pt x="265" y="472"/>
                    <a:pt x="263" y="470"/>
                    <a:pt x="258" y="467"/>
                  </a:cubicBezTo>
                  <a:cubicBezTo>
                    <a:pt x="255" y="466"/>
                    <a:pt x="253" y="464"/>
                    <a:pt x="254" y="462"/>
                  </a:cubicBezTo>
                  <a:cubicBezTo>
                    <a:pt x="254" y="460"/>
                    <a:pt x="255" y="458"/>
                    <a:pt x="258" y="459"/>
                  </a:cubicBezTo>
                  <a:cubicBezTo>
                    <a:pt x="263" y="459"/>
                    <a:pt x="263" y="463"/>
                    <a:pt x="264" y="465"/>
                  </a:cubicBezTo>
                  <a:cubicBezTo>
                    <a:pt x="265" y="465"/>
                    <a:pt x="266" y="465"/>
                    <a:pt x="266" y="465"/>
                  </a:cubicBezTo>
                  <a:cubicBezTo>
                    <a:pt x="266" y="463"/>
                    <a:pt x="266" y="461"/>
                    <a:pt x="266" y="458"/>
                  </a:cubicBezTo>
                  <a:moveTo>
                    <a:pt x="82" y="270"/>
                  </a:moveTo>
                  <a:cubicBezTo>
                    <a:pt x="82" y="270"/>
                    <a:pt x="83" y="268"/>
                    <a:pt x="84" y="263"/>
                  </a:cubicBezTo>
                  <a:cubicBezTo>
                    <a:pt x="84" y="258"/>
                    <a:pt x="81" y="254"/>
                    <a:pt x="77" y="254"/>
                  </a:cubicBezTo>
                  <a:cubicBezTo>
                    <a:pt x="72" y="254"/>
                    <a:pt x="70" y="257"/>
                    <a:pt x="69" y="261"/>
                  </a:cubicBezTo>
                  <a:cubicBezTo>
                    <a:pt x="67" y="264"/>
                    <a:pt x="66" y="266"/>
                    <a:pt x="64" y="266"/>
                  </a:cubicBezTo>
                  <a:cubicBezTo>
                    <a:pt x="63" y="266"/>
                    <a:pt x="60" y="265"/>
                    <a:pt x="60" y="261"/>
                  </a:cubicBezTo>
                  <a:cubicBezTo>
                    <a:pt x="61" y="257"/>
                    <a:pt x="64" y="256"/>
                    <a:pt x="65" y="256"/>
                  </a:cubicBezTo>
                  <a:cubicBezTo>
                    <a:pt x="65" y="256"/>
                    <a:pt x="65" y="255"/>
                    <a:pt x="65" y="254"/>
                  </a:cubicBezTo>
                  <a:cubicBezTo>
                    <a:pt x="63" y="254"/>
                    <a:pt x="60" y="254"/>
                    <a:pt x="59" y="255"/>
                  </a:cubicBezTo>
                  <a:cubicBezTo>
                    <a:pt x="59" y="256"/>
                    <a:pt x="58" y="258"/>
                    <a:pt x="58" y="262"/>
                  </a:cubicBezTo>
                  <a:cubicBezTo>
                    <a:pt x="58" y="270"/>
                    <a:pt x="63" y="271"/>
                    <a:pt x="66" y="270"/>
                  </a:cubicBezTo>
                  <a:cubicBezTo>
                    <a:pt x="68" y="270"/>
                    <a:pt x="70" y="269"/>
                    <a:pt x="72" y="264"/>
                  </a:cubicBezTo>
                  <a:cubicBezTo>
                    <a:pt x="74" y="260"/>
                    <a:pt x="76" y="258"/>
                    <a:pt x="78" y="259"/>
                  </a:cubicBezTo>
                  <a:cubicBezTo>
                    <a:pt x="80" y="259"/>
                    <a:pt x="81" y="260"/>
                    <a:pt x="81" y="263"/>
                  </a:cubicBezTo>
                  <a:cubicBezTo>
                    <a:pt x="81" y="268"/>
                    <a:pt x="78" y="268"/>
                    <a:pt x="75" y="269"/>
                  </a:cubicBezTo>
                  <a:cubicBezTo>
                    <a:pt x="75" y="270"/>
                    <a:pt x="75" y="271"/>
                    <a:pt x="76" y="271"/>
                  </a:cubicBezTo>
                  <a:cubicBezTo>
                    <a:pt x="77" y="271"/>
                    <a:pt x="79" y="271"/>
                    <a:pt x="82" y="270"/>
                  </a:cubicBezTo>
                  <a:moveTo>
                    <a:pt x="89" y="216"/>
                  </a:moveTo>
                  <a:cubicBezTo>
                    <a:pt x="89" y="216"/>
                    <a:pt x="91" y="214"/>
                    <a:pt x="93" y="210"/>
                  </a:cubicBezTo>
                  <a:cubicBezTo>
                    <a:pt x="94" y="205"/>
                    <a:pt x="92" y="200"/>
                    <a:pt x="88" y="199"/>
                  </a:cubicBezTo>
                  <a:cubicBezTo>
                    <a:pt x="84" y="198"/>
                    <a:pt x="81" y="201"/>
                    <a:pt x="79" y="203"/>
                  </a:cubicBezTo>
                  <a:cubicBezTo>
                    <a:pt x="76" y="206"/>
                    <a:pt x="75" y="208"/>
                    <a:pt x="73" y="207"/>
                  </a:cubicBezTo>
                  <a:cubicBezTo>
                    <a:pt x="72" y="207"/>
                    <a:pt x="70" y="205"/>
                    <a:pt x="71" y="202"/>
                  </a:cubicBezTo>
                  <a:cubicBezTo>
                    <a:pt x="72" y="198"/>
                    <a:pt x="76" y="198"/>
                    <a:pt x="77" y="198"/>
                  </a:cubicBezTo>
                  <a:cubicBezTo>
                    <a:pt x="77" y="198"/>
                    <a:pt x="77" y="197"/>
                    <a:pt x="77" y="196"/>
                  </a:cubicBezTo>
                  <a:cubicBezTo>
                    <a:pt x="76" y="196"/>
                    <a:pt x="72" y="195"/>
                    <a:pt x="71" y="195"/>
                  </a:cubicBezTo>
                  <a:cubicBezTo>
                    <a:pt x="71" y="196"/>
                    <a:pt x="70" y="198"/>
                    <a:pt x="69" y="202"/>
                  </a:cubicBezTo>
                  <a:cubicBezTo>
                    <a:pt x="66" y="209"/>
                    <a:pt x="71" y="212"/>
                    <a:pt x="74" y="212"/>
                  </a:cubicBezTo>
                  <a:cubicBezTo>
                    <a:pt x="76" y="212"/>
                    <a:pt x="78" y="212"/>
                    <a:pt x="82" y="207"/>
                  </a:cubicBezTo>
                  <a:cubicBezTo>
                    <a:pt x="85" y="204"/>
                    <a:pt x="86" y="203"/>
                    <a:pt x="89" y="204"/>
                  </a:cubicBezTo>
                  <a:cubicBezTo>
                    <a:pt x="90" y="205"/>
                    <a:pt x="91" y="206"/>
                    <a:pt x="91" y="209"/>
                  </a:cubicBezTo>
                  <a:cubicBezTo>
                    <a:pt x="89" y="214"/>
                    <a:pt x="86" y="213"/>
                    <a:pt x="83" y="213"/>
                  </a:cubicBezTo>
                  <a:cubicBezTo>
                    <a:pt x="83" y="214"/>
                    <a:pt x="83" y="215"/>
                    <a:pt x="83" y="216"/>
                  </a:cubicBezTo>
                  <a:cubicBezTo>
                    <a:pt x="84" y="216"/>
                    <a:pt x="86" y="217"/>
                    <a:pt x="89" y="216"/>
                  </a:cubicBezTo>
                  <a:moveTo>
                    <a:pt x="454" y="208"/>
                  </a:moveTo>
                  <a:cubicBezTo>
                    <a:pt x="460" y="203"/>
                    <a:pt x="461" y="202"/>
                    <a:pt x="466" y="198"/>
                  </a:cubicBezTo>
                  <a:cubicBezTo>
                    <a:pt x="468" y="197"/>
                    <a:pt x="468" y="197"/>
                    <a:pt x="469" y="198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70" y="199"/>
                    <a:pt x="471" y="199"/>
                    <a:pt x="471" y="198"/>
                  </a:cubicBezTo>
                  <a:cubicBezTo>
                    <a:pt x="470" y="195"/>
                    <a:pt x="469" y="191"/>
                    <a:pt x="467" y="188"/>
                  </a:cubicBezTo>
                  <a:cubicBezTo>
                    <a:pt x="466" y="187"/>
                    <a:pt x="465" y="188"/>
                    <a:pt x="465" y="188"/>
                  </a:cubicBezTo>
                  <a:cubicBezTo>
                    <a:pt x="465" y="189"/>
                    <a:pt x="466" y="189"/>
                    <a:pt x="466" y="190"/>
                  </a:cubicBezTo>
                  <a:cubicBezTo>
                    <a:pt x="466" y="192"/>
                    <a:pt x="466" y="192"/>
                    <a:pt x="463" y="194"/>
                  </a:cubicBezTo>
                  <a:cubicBezTo>
                    <a:pt x="462" y="195"/>
                    <a:pt x="448" y="206"/>
                    <a:pt x="448" y="207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448" y="208"/>
                    <a:pt x="450" y="210"/>
                    <a:pt x="450" y="210"/>
                  </a:cubicBezTo>
                  <a:cubicBezTo>
                    <a:pt x="457" y="211"/>
                    <a:pt x="466" y="211"/>
                    <a:pt x="469" y="212"/>
                  </a:cubicBezTo>
                  <a:cubicBezTo>
                    <a:pt x="473" y="212"/>
                    <a:pt x="474" y="213"/>
                    <a:pt x="474" y="214"/>
                  </a:cubicBezTo>
                  <a:cubicBezTo>
                    <a:pt x="474" y="214"/>
                    <a:pt x="474" y="215"/>
                    <a:pt x="474" y="215"/>
                  </a:cubicBezTo>
                  <a:cubicBezTo>
                    <a:pt x="475" y="215"/>
                    <a:pt x="476" y="215"/>
                    <a:pt x="476" y="215"/>
                  </a:cubicBezTo>
                  <a:cubicBezTo>
                    <a:pt x="476" y="212"/>
                    <a:pt x="474" y="208"/>
                    <a:pt x="474" y="205"/>
                  </a:cubicBezTo>
                  <a:cubicBezTo>
                    <a:pt x="473" y="205"/>
                    <a:pt x="472" y="205"/>
                    <a:pt x="472" y="206"/>
                  </a:cubicBezTo>
                  <a:cubicBezTo>
                    <a:pt x="472" y="206"/>
                    <a:pt x="472" y="207"/>
                    <a:pt x="472" y="207"/>
                  </a:cubicBezTo>
                  <a:cubicBezTo>
                    <a:pt x="472" y="208"/>
                    <a:pt x="472" y="209"/>
                    <a:pt x="469" y="209"/>
                  </a:cubicBezTo>
                  <a:cubicBezTo>
                    <a:pt x="464" y="209"/>
                    <a:pt x="459" y="208"/>
                    <a:pt x="454" y="208"/>
                  </a:cubicBezTo>
                  <a:moveTo>
                    <a:pt x="460" y="306"/>
                  </a:moveTo>
                  <a:cubicBezTo>
                    <a:pt x="468" y="304"/>
                    <a:pt x="469" y="304"/>
                    <a:pt x="475" y="303"/>
                  </a:cubicBezTo>
                  <a:cubicBezTo>
                    <a:pt x="478" y="303"/>
                    <a:pt x="478" y="303"/>
                    <a:pt x="478" y="304"/>
                  </a:cubicBezTo>
                  <a:cubicBezTo>
                    <a:pt x="478" y="305"/>
                    <a:pt x="478" y="305"/>
                    <a:pt x="478" y="305"/>
                  </a:cubicBezTo>
                  <a:cubicBezTo>
                    <a:pt x="479" y="306"/>
                    <a:pt x="480" y="306"/>
                    <a:pt x="480" y="306"/>
                  </a:cubicBezTo>
                  <a:cubicBezTo>
                    <a:pt x="481" y="302"/>
                    <a:pt x="481" y="299"/>
                    <a:pt x="482" y="294"/>
                  </a:cubicBezTo>
                  <a:cubicBezTo>
                    <a:pt x="481" y="294"/>
                    <a:pt x="480" y="294"/>
                    <a:pt x="480" y="294"/>
                  </a:cubicBezTo>
                  <a:cubicBezTo>
                    <a:pt x="480" y="295"/>
                    <a:pt x="480" y="295"/>
                    <a:pt x="480" y="295"/>
                  </a:cubicBezTo>
                  <a:cubicBezTo>
                    <a:pt x="479" y="297"/>
                    <a:pt x="478" y="298"/>
                    <a:pt x="475" y="298"/>
                  </a:cubicBezTo>
                  <a:cubicBezTo>
                    <a:pt x="474" y="299"/>
                    <a:pt x="456" y="301"/>
                    <a:pt x="456" y="302"/>
                  </a:cubicBezTo>
                  <a:cubicBezTo>
                    <a:pt x="455" y="302"/>
                    <a:pt x="455" y="302"/>
                    <a:pt x="455" y="302"/>
                  </a:cubicBezTo>
                  <a:cubicBezTo>
                    <a:pt x="455" y="302"/>
                    <a:pt x="456" y="305"/>
                    <a:pt x="456" y="306"/>
                  </a:cubicBezTo>
                  <a:cubicBezTo>
                    <a:pt x="461" y="309"/>
                    <a:pt x="469" y="314"/>
                    <a:pt x="472" y="316"/>
                  </a:cubicBezTo>
                  <a:cubicBezTo>
                    <a:pt x="475" y="318"/>
                    <a:pt x="475" y="319"/>
                    <a:pt x="475" y="320"/>
                  </a:cubicBezTo>
                  <a:cubicBezTo>
                    <a:pt x="475" y="321"/>
                    <a:pt x="475" y="321"/>
                    <a:pt x="475" y="322"/>
                  </a:cubicBezTo>
                  <a:cubicBezTo>
                    <a:pt x="475" y="322"/>
                    <a:pt x="476" y="323"/>
                    <a:pt x="477" y="322"/>
                  </a:cubicBezTo>
                  <a:cubicBezTo>
                    <a:pt x="477" y="319"/>
                    <a:pt x="478" y="316"/>
                    <a:pt x="479" y="313"/>
                  </a:cubicBezTo>
                  <a:cubicBezTo>
                    <a:pt x="479" y="312"/>
                    <a:pt x="477" y="312"/>
                    <a:pt x="477" y="312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6" y="315"/>
                    <a:pt x="476" y="315"/>
                    <a:pt x="473" y="314"/>
                  </a:cubicBezTo>
                  <a:cubicBezTo>
                    <a:pt x="469" y="311"/>
                    <a:pt x="464" y="308"/>
                    <a:pt x="460" y="306"/>
                  </a:cubicBezTo>
                  <a:moveTo>
                    <a:pt x="453" y="374"/>
                  </a:moveTo>
                  <a:cubicBezTo>
                    <a:pt x="453" y="375"/>
                    <a:pt x="452" y="377"/>
                    <a:pt x="451" y="378"/>
                  </a:cubicBezTo>
                  <a:cubicBezTo>
                    <a:pt x="451" y="378"/>
                    <a:pt x="450" y="379"/>
                    <a:pt x="448" y="380"/>
                  </a:cubicBezTo>
                  <a:cubicBezTo>
                    <a:pt x="447" y="380"/>
                    <a:pt x="445" y="380"/>
                    <a:pt x="445" y="379"/>
                  </a:cubicBezTo>
                  <a:cubicBezTo>
                    <a:pt x="444" y="379"/>
                    <a:pt x="443" y="378"/>
                    <a:pt x="442" y="377"/>
                  </a:cubicBezTo>
                  <a:cubicBezTo>
                    <a:pt x="441" y="375"/>
                    <a:pt x="442" y="374"/>
                    <a:pt x="443" y="372"/>
                  </a:cubicBezTo>
                  <a:cubicBezTo>
                    <a:pt x="442" y="371"/>
                    <a:pt x="442" y="371"/>
                    <a:pt x="442" y="371"/>
                  </a:cubicBezTo>
                  <a:cubicBezTo>
                    <a:pt x="440" y="372"/>
                    <a:pt x="430" y="373"/>
                    <a:pt x="428" y="373"/>
                  </a:cubicBezTo>
                  <a:cubicBezTo>
                    <a:pt x="427" y="376"/>
                    <a:pt x="425" y="378"/>
                    <a:pt x="424" y="379"/>
                  </a:cubicBezTo>
                  <a:cubicBezTo>
                    <a:pt x="424" y="379"/>
                    <a:pt x="425" y="380"/>
                    <a:pt x="426" y="380"/>
                  </a:cubicBezTo>
                  <a:cubicBezTo>
                    <a:pt x="426" y="380"/>
                    <a:pt x="427" y="379"/>
                    <a:pt x="427" y="379"/>
                  </a:cubicBezTo>
                  <a:cubicBezTo>
                    <a:pt x="428" y="378"/>
                    <a:pt x="429" y="378"/>
                    <a:pt x="431" y="377"/>
                  </a:cubicBezTo>
                  <a:cubicBezTo>
                    <a:pt x="434" y="376"/>
                    <a:pt x="437" y="376"/>
                    <a:pt x="439" y="376"/>
                  </a:cubicBezTo>
                  <a:cubicBezTo>
                    <a:pt x="439" y="379"/>
                    <a:pt x="439" y="382"/>
                    <a:pt x="442" y="384"/>
                  </a:cubicBezTo>
                  <a:cubicBezTo>
                    <a:pt x="446" y="387"/>
                    <a:pt x="450" y="384"/>
                    <a:pt x="451" y="381"/>
                  </a:cubicBezTo>
                  <a:cubicBezTo>
                    <a:pt x="452" y="380"/>
                    <a:pt x="453" y="379"/>
                    <a:pt x="453" y="378"/>
                  </a:cubicBezTo>
                  <a:cubicBezTo>
                    <a:pt x="454" y="377"/>
                    <a:pt x="456" y="374"/>
                    <a:pt x="459" y="368"/>
                  </a:cubicBezTo>
                  <a:cubicBezTo>
                    <a:pt x="459" y="367"/>
                    <a:pt x="458" y="367"/>
                    <a:pt x="457" y="367"/>
                  </a:cubicBezTo>
                  <a:cubicBezTo>
                    <a:pt x="457" y="367"/>
                    <a:pt x="457" y="367"/>
                    <a:pt x="457" y="368"/>
                  </a:cubicBezTo>
                  <a:cubicBezTo>
                    <a:pt x="455" y="370"/>
                    <a:pt x="455" y="370"/>
                    <a:pt x="451" y="368"/>
                  </a:cubicBezTo>
                  <a:cubicBezTo>
                    <a:pt x="450" y="367"/>
                    <a:pt x="445" y="364"/>
                    <a:pt x="443" y="363"/>
                  </a:cubicBezTo>
                  <a:cubicBezTo>
                    <a:pt x="439" y="361"/>
                    <a:pt x="439" y="360"/>
                    <a:pt x="439" y="358"/>
                  </a:cubicBezTo>
                  <a:cubicBezTo>
                    <a:pt x="439" y="358"/>
                    <a:pt x="440" y="358"/>
                    <a:pt x="440" y="357"/>
                  </a:cubicBezTo>
                  <a:cubicBezTo>
                    <a:pt x="440" y="357"/>
                    <a:pt x="439" y="356"/>
                    <a:pt x="438" y="356"/>
                  </a:cubicBezTo>
                  <a:cubicBezTo>
                    <a:pt x="437" y="359"/>
                    <a:pt x="434" y="363"/>
                    <a:pt x="432" y="366"/>
                  </a:cubicBezTo>
                  <a:cubicBezTo>
                    <a:pt x="433" y="367"/>
                    <a:pt x="434" y="367"/>
                    <a:pt x="434" y="367"/>
                  </a:cubicBezTo>
                  <a:cubicBezTo>
                    <a:pt x="435" y="367"/>
                    <a:pt x="435" y="367"/>
                    <a:pt x="435" y="366"/>
                  </a:cubicBezTo>
                  <a:cubicBezTo>
                    <a:pt x="436" y="365"/>
                    <a:pt x="437" y="365"/>
                    <a:pt x="440" y="367"/>
                  </a:cubicBezTo>
                  <a:cubicBezTo>
                    <a:pt x="442" y="368"/>
                    <a:pt x="449" y="372"/>
                    <a:pt x="453" y="374"/>
                  </a:cubicBezTo>
                  <a:moveTo>
                    <a:pt x="347" y="441"/>
                  </a:moveTo>
                  <a:cubicBezTo>
                    <a:pt x="348" y="441"/>
                    <a:pt x="353" y="439"/>
                    <a:pt x="355" y="438"/>
                  </a:cubicBezTo>
                  <a:cubicBezTo>
                    <a:pt x="356" y="438"/>
                    <a:pt x="356" y="439"/>
                    <a:pt x="356" y="440"/>
                  </a:cubicBezTo>
                  <a:cubicBezTo>
                    <a:pt x="356" y="440"/>
                    <a:pt x="356" y="440"/>
                    <a:pt x="355" y="440"/>
                  </a:cubicBezTo>
                  <a:cubicBezTo>
                    <a:pt x="354" y="441"/>
                    <a:pt x="354" y="441"/>
                    <a:pt x="354" y="445"/>
                  </a:cubicBezTo>
                  <a:cubicBezTo>
                    <a:pt x="354" y="449"/>
                    <a:pt x="354" y="463"/>
                    <a:pt x="354" y="465"/>
                  </a:cubicBezTo>
                  <a:cubicBezTo>
                    <a:pt x="354" y="465"/>
                    <a:pt x="352" y="467"/>
                    <a:pt x="352" y="467"/>
                  </a:cubicBezTo>
                  <a:cubicBezTo>
                    <a:pt x="351" y="467"/>
                    <a:pt x="351" y="467"/>
                    <a:pt x="351" y="467"/>
                  </a:cubicBezTo>
                  <a:cubicBezTo>
                    <a:pt x="351" y="467"/>
                    <a:pt x="339" y="453"/>
                    <a:pt x="337" y="452"/>
                  </a:cubicBezTo>
                  <a:cubicBezTo>
                    <a:pt x="337" y="451"/>
                    <a:pt x="335" y="449"/>
                    <a:pt x="333" y="449"/>
                  </a:cubicBezTo>
                  <a:cubicBezTo>
                    <a:pt x="332" y="450"/>
                    <a:pt x="332" y="450"/>
                    <a:pt x="332" y="450"/>
                  </a:cubicBezTo>
                  <a:cubicBezTo>
                    <a:pt x="331" y="450"/>
                    <a:pt x="331" y="449"/>
                    <a:pt x="331" y="448"/>
                  </a:cubicBezTo>
                  <a:cubicBezTo>
                    <a:pt x="336" y="446"/>
                    <a:pt x="339" y="445"/>
                    <a:pt x="341" y="444"/>
                  </a:cubicBezTo>
                  <a:cubicBezTo>
                    <a:pt x="341" y="444"/>
                    <a:pt x="342" y="445"/>
                    <a:pt x="341" y="446"/>
                  </a:cubicBezTo>
                  <a:cubicBezTo>
                    <a:pt x="341" y="446"/>
                    <a:pt x="341" y="446"/>
                    <a:pt x="341" y="446"/>
                  </a:cubicBezTo>
                  <a:cubicBezTo>
                    <a:pt x="339" y="447"/>
                    <a:pt x="340" y="448"/>
                    <a:pt x="341" y="450"/>
                  </a:cubicBezTo>
                  <a:cubicBezTo>
                    <a:pt x="342" y="451"/>
                    <a:pt x="342" y="451"/>
                    <a:pt x="343" y="452"/>
                  </a:cubicBezTo>
                  <a:cubicBezTo>
                    <a:pt x="344" y="451"/>
                    <a:pt x="350" y="449"/>
                    <a:pt x="351" y="448"/>
                  </a:cubicBezTo>
                  <a:cubicBezTo>
                    <a:pt x="351" y="448"/>
                    <a:pt x="351" y="447"/>
                    <a:pt x="351" y="446"/>
                  </a:cubicBezTo>
                  <a:cubicBezTo>
                    <a:pt x="351" y="443"/>
                    <a:pt x="351" y="442"/>
                    <a:pt x="349" y="443"/>
                  </a:cubicBezTo>
                  <a:cubicBezTo>
                    <a:pt x="348" y="443"/>
                    <a:pt x="348" y="443"/>
                    <a:pt x="348" y="443"/>
                  </a:cubicBezTo>
                  <a:cubicBezTo>
                    <a:pt x="348" y="443"/>
                    <a:pt x="347" y="442"/>
                    <a:pt x="347" y="441"/>
                  </a:cubicBezTo>
                  <a:moveTo>
                    <a:pt x="351" y="461"/>
                  </a:moveTo>
                  <a:cubicBezTo>
                    <a:pt x="351" y="450"/>
                    <a:pt x="351" y="450"/>
                    <a:pt x="351" y="450"/>
                  </a:cubicBezTo>
                  <a:cubicBezTo>
                    <a:pt x="344" y="453"/>
                    <a:pt x="344" y="453"/>
                    <a:pt x="344" y="453"/>
                  </a:cubicBezTo>
                  <a:cubicBezTo>
                    <a:pt x="351" y="461"/>
                    <a:pt x="351" y="461"/>
                    <a:pt x="351" y="461"/>
                  </a:cubicBezTo>
                  <a:moveTo>
                    <a:pt x="174" y="431"/>
                  </a:moveTo>
                  <a:cubicBezTo>
                    <a:pt x="176" y="432"/>
                    <a:pt x="179" y="434"/>
                    <a:pt x="182" y="435"/>
                  </a:cubicBezTo>
                  <a:cubicBezTo>
                    <a:pt x="182" y="436"/>
                    <a:pt x="182" y="437"/>
                    <a:pt x="181" y="437"/>
                  </a:cubicBezTo>
                  <a:cubicBezTo>
                    <a:pt x="181" y="437"/>
                    <a:pt x="180" y="437"/>
                    <a:pt x="180" y="437"/>
                  </a:cubicBezTo>
                  <a:cubicBezTo>
                    <a:pt x="179" y="436"/>
                    <a:pt x="178" y="436"/>
                    <a:pt x="175" y="438"/>
                  </a:cubicBezTo>
                  <a:cubicBezTo>
                    <a:pt x="172" y="441"/>
                    <a:pt x="160" y="449"/>
                    <a:pt x="159" y="450"/>
                  </a:cubicBezTo>
                  <a:cubicBezTo>
                    <a:pt x="159" y="450"/>
                    <a:pt x="156" y="449"/>
                    <a:pt x="156" y="449"/>
                  </a:cubicBezTo>
                  <a:cubicBezTo>
                    <a:pt x="156" y="449"/>
                    <a:pt x="156" y="449"/>
                    <a:pt x="156" y="449"/>
                  </a:cubicBezTo>
                  <a:cubicBezTo>
                    <a:pt x="156" y="448"/>
                    <a:pt x="160" y="431"/>
                    <a:pt x="160" y="429"/>
                  </a:cubicBezTo>
                  <a:cubicBezTo>
                    <a:pt x="160" y="428"/>
                    <a:pt x="161" y="425"/>
                    <a:pt x="159" y="424"/>
                  </a:cubicBezTo>
                  <a:cubicBezTo>
                    <a:pt x="159" y="423"/>
                    <a:pt x="159" y="423"/>
                    <a:pt x="158" y="423"/>
                  </a:cubicBezTo>
                  <a:cubicBezTo>
                    <a:pt x="158" y="422"/>
                    <a:pt x="159" y="421"/>
                    <a:pt x="160" y="421"/>
                  </a:cubicBezTo>
                  <a:cubicBezTo>
                    <a:pt x="164" y="424"/>
                    <a:pt x="167" y="426"/>
                    <a:pt x="168" y="427"/>
                  </a:cubicBezTo>
                  <a:cubicBezTo>
                    <a:pt x="168" y="428"/>
                    <a:pt x="168" y="429"/>
                    <a:pt x="167" y="429"/>
                  </a:cubicBezTo>
                  <a:cubicBezTo>
                    <a:pt x="167" y="429"/>
                    <a:pt x="167" y="429"/>
                    <a:pt x="166" y="428"/>
                  </a:cubicBezTo>
                  <a:cubicBezTo>
                    <a:pt x="165" y="427"/>
                    <a:pt x="164" y="429"/>
                    <a:pt x="164" y="431"/>
                  </a:cubicBezTo>
                  <a:cubicBezTo>
                    <a:pt x="164" y="432"/>
                    <a:pt x="164" y="432"/>
                    <a:pt x="163" y="433"/>
                  </a:cubicBezTo>
                  <a:cubicBezTo>
                    <a:pt x="164" y="434"/>
                    <a:pt x="170" y="437"/>
                    <a:pt x="171" y="438"/>
                  </a:cubicBezTo>
                  <a:cubicBezTo>
                    <a:pt x="171" y="438"/>
                    <a:pt x="172" y="437"/>
                    <a:pt x="173" y="436"/>
                  </a:cubicBezTo>
                  <a:cubicBezTo>
                    <a:pt x="175" y="435"/>
                    <a:pt x="176" y="434"/>
                    <a:pt x="174" y="433"/>
                  </a:cubicBezTo>
                  <a:cubicBezTo>
                    <a:pt x="174" y="433"/>
                    <a:pt x="174" y="433"/>
                    <a:pt x="173" y="433"/>
                  </a:cubicBezTo>
                  <a:cubicBezTo>
                    <a:pt x="173" y="432"/>
                    <a:pt x="174" y="431"/>
                    <a:pt x="174" y="431"/>
                  </a:cubicBezTo>
                  <a:moveTo>
                    <a:pt x="161" y="445"/>
                  </a:moveTo>
                  <a:cubicBezTo>
                    <a:pt x="169" y="439"/>
                    <a:pt x="169" y="439"/>
                    <a:pt x="169" y="439"/>
                  </a:cubicBezTo>
                  <a:cubicBezTo>
                    <a:pt x="163" y="435"/>
                    <a:pt x="163" y="435"/>
                    <a:pt x="163" y="435"/>
                  </a:cubicBezTo>
                  <a:cubicBezTo>
                    <a:pt x="161" y="445"/>
                    <a:pt x="161" y="445"/>
                    <a:pt x="161" y="445"/>
                  </a:cubicBezTo>
                  <a:moveTo>
                    <a:pt x="389" y="437"/>
                  </a:moveTo>
                  <a:cubicBezTo>
                    <a:pt x="389" y="438"/>
                    <a:pt x="390" y="439"/>
                    <a:pt x="390" y="440"/>
                  </a:cubicBezTo>
                  <a:cubicBezTo>
                    <a:pt x="390" y="441"/>
                    <a:pt x="389" y="442"/>
                    <a:pt x="387" y="444"/>
                  </a:cubicBezTo>
                  <a:cubicBezTo>
                    <a:pt x="387" y="444"/>
                    <a:pt x="386" y="445"/>
                    <a:pt x="385" y="445"/>
                  </a:cubicBezTo>
                  <a:cubicBezTo>
                    <a:pt x="385" y="445"/>
                    <a:pt x="378" y="436"/>
                    <a:pt x="377" y="433"/>
                  </a:cubicBezTo>
                  <a:cubicBezTo>
                    <a:pt x="375" y="430"/>
                    <a:pt x="375" y="429"/>
                    <a:pt x="376" y="428"/>
                  </a:cubicBezTo>
                  <a:cubicBezTo>
                    <a:pt x="377" y="428"/>
                    <a:pt x="377" y="428"/>
                    <a:pt x="377" y="427"/>
                  </a:cubicBezTo>
                  <a:cubicBezTo>
                    <a:pt x="377" y="427"/>
                    <a:pt x="377" y="426"/>
                    <a:pt x="376" y="426"/>
                  </a:cubicBezTo>
                  <a:cubicBezTo>
                    <a:pt x="373" y="428"/>
                    <a:pt x="370" y="430"/>
                    <a:pt x="366" y="432"/>
                  </a:cubicBezTo>
                  <a:cubicBezTo>
                    <a:pt x="366" y="432"/>
                    <a:pt x="367" y="433"/>
                    <a:pt x="367" y="434"/>
                  </a:cubicBezTo>
                  <a:cubicBezTo>
                    <a:pt x="368" y="433"/>
                    <a:pt x="368" y="433"/>
                    <a:pt x="368" y="433"/>
                  </a:cubicBezTo>
                  <a:cubicBezTo>
                    <a:pt x="370" y="432"/>
                    <a:pt x="371" y="433"/>
                    <a:pt x="373" y="436"/>
                  </a:cubicBezTo>
                  <a:cubicBezTo>
                    <a:pt x="374" y="438"/>
                    <a:pt x="374" y="438"/>
                    <a:pt x="380" y="448"/>
                  </a:cubicBezTo>
                  <a:cubicBezTo>
                    <a:pt x="379" y="449"/>
                    <a:pt x="377" y="450"/>
                    <a:pt x="377" y="450"/>
                  </a:cubicBezTo>
                  <a:cubicBezTo>
                    <a:pt x="375" y="451"/>
                    <a:pt x="373" y="450"/>
                    <a:pt x="373" y="450"/>
                  </a:cubicBezTo>
                  <a:cubicBezTo>
                    <a:pt x="373" y="449"/>
                    <a:pt x="372" y="449"/>
                    <a:pt x="372" y="448"/>
                  </a:cubicBezTo>
                  <a:cubicBezTo>
                    <a:pt x="371" y="448"/>
                    <a:pt x="370" y="449"/>
                    <a:pt x="370" y="449"/>
                  </a:cubicBezTo>
                  <a:cubicBezTo>
                    <a:pt x="370" y="450"/>
                    <a:pt x="373" y="454"/>
                    <a:pt x="374" y="455"/>
                  </a:cubicBezTo>
                  <a:cubicBezTo>
                    <a:pt x="382" y="451"/>
                    <a:pt x="386" y="448"/>
                    <a:pt x="393" y="443"/>
                  </a:cubicBezTo>
                  <a:cubicBezTo>
                    <a:pt x="393" y="442"/>
                    <a:pt x="391" y="437"/>
                    <a:pt x="391" y="437"/>
                  </a:cubicBezTo>
                  <a:cubicBezTo>
                    <a:pt x="390" y="436"/>
                    <a:pt x="389" y="437"/>
                    <a:pt x="389" y="437"/>
                  </a:cubicBezTo>
                  <a:moveTo>
                    <a:pt x="328" y="467"/>
                  </a:moveTo>
                  <a:cubicBezTo>
                    <a:pt x="328" y="467"/>
                    <a:pt x="328" y="468"/>
                    <a:pt x="327" y="469"/>
                  </a:cubicBezTo>
                  <a:cubicBezTo>
                    <a:pt x="327" y="470"/>
                    <a:pt x="326" y="471"/>
                    <a:pt x="324" y="472"/>
                  </a:cubicBezTo>
                  <a:cubicBezTo>
                    <a:pt x="324" y="472"/>
                    <a:pt x="322" y="473"/>
                    <a:pt x="321" y="473"/>
                  </a:cubicBezTo>
                  <a:cubicBezTo>
                    <a:pt x="321" y="473"/>
                    <a:pt x="318" y="462"/>
                    <a:pt x="318" y="459"/>
                  </a:cubicBezTo>
                  <a:cubicBezTo>
                    <a:pt x="317" y="455"/>
                    <a:pt x="317" y="454"/>
                    <a:pt x="319" y="454"/>
                  </a:cubicBezTo>
                  <a:cubicBezTo>
                    <a:pt x="319" y="454"/>
                    <a:pt x="320" y="453"/>
                    <a:pt x="320" y="453"/>
                  </a:cubicBezTo>
                  <a:cubicBezTo>
                    <a:pt x="320" y="453"/>
                    <a:pt x="320" y="452"/>
                    <a:pt x="319" y="451"/>
                  </a:cubicBezTo>
                  <a:cubicBezTo>
                    <a:pt x="316" y="452"/>
                    <a:pt x="312" y="453"/>
                    <a:pt x="308" y="454"/>
                  </a:cubicBezTo>
                  <a:cubicBezTo>
                    <a:pt x="308" y="454"/>
                    <a:pt x="308" y="456"/>
                    <a:pt x="308" y="456"/>
                  </a:cubicBezTo>
                  <a:cubicBezTo>
                    <a:pt x="309" y="456"/>
                    <a:pt x="309" y="456"/>
                    <a:pt x="310" y="456"/>
                  </a:cubicBezTo>
                  <a:cubicBezTo>
                    <a:pt x="312" y="456"/>
                    <a:pt x="312" y="457"/>
                    <a:pt x="313" y="460"/>
                  </a:cubicBezTo>
                  <a:cubicBezTo>
                    <a:pt x="314" y="462"/>
                    <a:pt x="314" y="462"/>
                    <a:pt x="316" y="474"/>
                  </a:cubicBezTo>
                  <a:cubicBezTo>
                    <a:pt x="315" y="474"/>
                    <a:pt x="313" y="475"/>
                    <a:pt x="312" y="475"/>
                  </a:cubicBezTo>
                  <a:cubicBezTo>
                    <a:pt x="310" y="475"/>
                    <a:pt x="309" y="474"/>
                    <a:pt x="309" y="473"/>
                  </a:cubicBezTo>
                  <a:cubicBezTo>
                    <a:pt x="308" y="473"/>
                    <a:pt x="308" y="472"/>
                    <a:pt x="308" y="471"/>
                  </a:cubicBezTo>
                  <a:cubicBezTo>
                    <a:pt x="307" y="471"/>
                    <a:pt x="306" y="471"/>
                    <a:pt x="306" y="472"/>
                  </a:cubicBezTo>
                  <a:cubicBezTo>
                    <a:pt x="306" y="473"/>
                    <a:pt x="307" y="477"/>
                    <a:pt x="307" y="478"/>
                  </a:cubicBezTo>
                  <a:cubicBezTo>
                    <a:pt x="316" y="477"/>
                    <a:pt x="322" y="476"/>
                    <a:pt x="330" y="473"/>
                  </a:cubicBezTo>
                  <a:cubicBezTo>
                    <a:pt x="330" y="473"/>
                    <a:pt x="330" y="467"/>
                    <a:pt x="330" y="467"/>
                  </a:cubicBezTo>
                  <a:cubicBezTo>
                    <a:pt x="329" y="466"/>
                    <a:pt x="328" y="466"/>
                    <a:pt x="328" y="467"/>
                  </a:cubicBezTo>
                  <a:moveTo>
                    <a:pt x="455" y="229"/>
                  </a:moveTo>
                  <a:cubicBezTo>
                    <a:pt x="456" y="231"/>
                    <a:pt x="457" y="236"/>
                    <a:pt x="457" y="238"/>
                  </a:cubicBezTo>
                  <a:cubicBezTo>
                    <a:pt x="458" y="239"/>
                    <a:pt x="458" y="239"/>
                    <a:pt x="459" y="238"/>
                  </a:cubicBezTo>
                  <a:cubicBezTo>
                    <a:pt x="459" y="238"/>
                    <a:pt x="459" y="238"/>
                    <a:pt x="459" y="237"/>
                  </a:cubicBezTo>
                  <a:cubicBezTo>
                    <a:pt x="459" y="235"/>
                    <a:pt x="460" y="235"/>
                    <a:pt x="463" y="234"/>
                  </a:cubicBezTo>
                  <a:cubicBezTo>
                    <a:pt x="466" y="233"/>
                    <a:pt x="474" y="232"/>
                    <a:pt x="475" y="231"/>
                  </a:cubicBezTo>
                  <a:cubicBezTo>
                    <a:pt x="474" y="233"/>
                    <a:pt x="471" y="236"/>
                    <a:pt x="468" y="240"/>
                  </a:cubicBezTo>
                  <a:cubicBezTo>
                    <a:pt x="464" y="244"/>
                    <a:pt x="461" y="249"/>
                    <a:pt x="458" y="252"/>
                  </a:cubicBezTo>
                  <a:cubicBezTo>
                    <a:pt x="458" y="253"/>
                    <a:pt x="458" y="253"/>
                    <a:pt x="459" y="254"/>
                  </a:cubicBezTo>
                  <a:cubicBezTo>
                    <a:pt x="460" y="253"/>
                    <a:pt x="473" y="253"/>
                    <a:pt x="476" y="252"/>
                  </a:cubicBezTo>
                  <a:cubicBezTo>
                    <a:pt x="480" y="252"/>
                    <a:pt x="480" y="252"/>
                    <a:pt x="481" y="254"/>
                  </a:cubicBezTo>
                  <a:cubicBezTo>
                    <a:pt x="481" y="254"/>
                    <a:pt x="481" y="255"/>
                    <a:pt x="481" y="255"/>
                  </a:cubicBezTo>
                  <a:cubicBezTo>
                    <a:pt x="481" y="255"/>
                    <a:pt x="483" y="255"/>
                    <a:pt x="483" y="255"/>
                  </a:cubicBezTo>
                  <a:cubicBezTo>
                    <a:pt x="483" y="252"/>
                    <a:pt x="482" y="248"/>
                    <a:pt x="482" y="245"/>
                  </a:cubicBezTo>
                  <a:cubicBezTo>
                    <a:pt x="482" y="245"/>
                    <a:pt x="481" y="245"/>
                    <a:pt x="480" y="245"/>
                  </a:cubicBezTo>
                  <a:cubicBezTo>
                    <a:pt x="480" y="246"/>
                    <a:pt x="480" y="246"/>
                    <a:pt x="480" y="247"/>
                  </a:cubicBezTo>
                  <a:cubicBezTo>
                    <a:pt x="480" y="249"/>
                    <a:pt x="479" y="249"/>
                    <a:pt x="476" y="250"/>
                  </a:cubicBezTo>
                  <a:cubicBezTo>
                    <a:pt x="474" y="250"/>
                    <a:pt x="467" y="250"/>
                    <a:pt x="465" y="250"/>
                  </a:cubicBezTo>
                  <a:cubicBezTo>
                    <a:pt x="466" y="249"/>
                    <a:pt x="468" y="247"/>
                    <a:pt x="472" y="242"/>
                  </a:cubicBezTo>
                  <a:cubicBezTo>
                    <a:pt x="475" y="238"/>
                    <a:pt x="478" y="236"/>
                    <a:pt x="479" y="235"/>
                  </a:cubicBezTo>
                  <a:cubicBezTo>
                    <a:pt x="480" y="234"/>
                    <a:pt x="480" y="233"/>
                    <a:pt x="481" y="233"/>
                  </a:cubicBezTo>
                  <a:cubicBezTo>
                    <a:pt x="480" y="233"/>
                    <a:pt x="480" y="232"/>
                    <a:pt x="480" y="232"/>
                  </a:cubicBezTo>
                  <a:cubicBezTo>
                    <a:pt x="480" y="230"/>
                    <a:pt x="479" y="226"/>
                    <a:pt x="479" y="225"/>
                  </a:cubicBezTo>
                  <a:cubicBezTo>
                    <a:pt x="478" y="224"/>
                    <a:pt x="477" y="225"/>
                    <a:pt x="477" y="225"/>
                  </a:cubicBezTo>
                  <a:cubicBezTo>
                    <a:pt x="477" y="226"/>
                    <a:pt x="477" y="226"/>
                    <a:pt x="477" y="226"/>
                  </a:cubicBezTo>
                  <a:cubicBezTo>
                    <a:pt x="477" y="229"/>
                    <a:pt x="475" y="229"/>
                    <a:pt x="473" y="229"/>
                  </a:cubicBezTo>
                  <a:cubicBezTo>
                    <a:pt x="470" y="230"/>
                    <a:pt x="466" y="231"/>
                    <a:pt x="463" y="231"/>
                  </a:cubicBezTo>
                  <a:cubicBezTo>
                    <a:pt x="459" y="232"/>
                    <a:pt x="458" y="231"/>
                    <a:pt x="457" y="230"/>
                  </a:cubicBezTo>
                  <a:cubicBezTo>
                    <a:pt x="457" y="229"/>
                    <a:pt x="457" y="229"/>
                    <a:pt x="457" y="229"/>
                  </a:cubicBezTo>
                  <a:cubicBezTo>
                    <a:pt x="457" y="228"/>
                    <a:pt x="456" y="228"/>
                    <a:pt x="455" y="229"/>
                  </a:cubicBezTo>
                  <a:moveTo>
                    <a:pt x="206" y="446"/>
                  </a:moveTo>
                  <a:cubicBezTo>
                    <a:pt x="205" y="446"/>
                    <a:pt x="205" y="447"/>
                    <a:pt x="205" y="448"/>
                  </a:cubicBezTo>
                  <a:cubicBezTo>
                    <a:pt x="206" y="448"/>
                    <a:pt x="206" y="448"/>
                    <a:pt x="206" y="449"/>
                  </a:cubicBezTo>
                  <a:cubicBezTo>
                    <a:pt x="208" y="450"/>
                    <a:pt x="208" y="451"/>
                    <a:pt x="207" y="454"/>
                  </a:cubicBezTo>
                  <a:cubicBezTo>
                    <a:pt x="207" y="455"/>
                    <a:pt x="206" y="456"/>
                    <a:pt x="206" y="458"/>
                  </a:cubicBezTo>
                  <a:cubicBezTo>
                    <a:pt x="206" y="458"/>
                    <a:pt x="202" y="457"/>
                    <a:pt x="200" y="456"/>
                  </a:cubicBezTo>
                  <a:cubicBezTo>
                    <a:pt x="197" y="455"/>
                    <a:pt x="194" y="453"/>
                    <a:pt x="194" y="453"/>
                  </a:cubicBezTo>
                  <a:cubicBezTo>
                    <a:pt x="194" y="452"/>
                    <a:pt x="195" y="450"/>
                    <a:pt x="195" y="449"/>
                  </a:cubicBezTo>
                  <a:cubicBezTo>
                    <a:pt x="197" y="446"/>
                    <a:pt x="197" y="445"/>
                    <a:pt x="200" y="446"/>
                  </a:cubicBezTo>
                  <a:cubicBezTo>
                    <a:pt x="200" y="446"/>
                    <a:pt x="200" y="446"/>
                    <a:pt x="201" y="446"/>
                  </a:cubicBezTo>
                  <a:cubicBezTo>
                    <a:pt x="201" y="446"/>
                    <a:pt x="201" y="445"/>
                    <a:pt x="201" y="444"/>
                  </a:cubicBezTo>
                  <a:cubicBezTo>
                    <a:pt x="198" y="443"/>
                    <a:pt x="194" y="441"/>
                    <a:pt x="191" y="440"/>
                  </a:cubicBezTo>
                  <a:cubicBezTo>
                    <a:pt x="190" y="440"/>
                    <a:pt x="190" y="441"/>
                    <a:pt x="190" y="442"/>
                  </a:cubicBezTo>
                  <a:cubicBezTo>
                    <a:pt x="190" y="442"/>
                    <a:pt x="191" y="442"/>
                    <a:pt x="191" y="442"/>
                  </a:cubicBezTo>
                  <a:cubicBezTo>
                    <a:pt x="193" y="443"/>
                    <a:pt x="193" y="444"/>
                    <a:pt x="191" y="448"/>
                  </a:cubicBezTo>
                  <a:cubicBezTo>
                    <a:pt x="190" y="449"/>
                    <a:pt x="189" y="453"/>
                    <a:pt x="187" y="457"/>
                  </a:cubicBezTo>
                  <a:cubicBezTo>
                    <a:pt x="186" y="459"/>
                    <a:pt x="185" y="461"/>
                    <a:pt x="183" y="460"/>
                  </a:cubicBezTo>
                  <a:cubicBezTo>
                    <a:pt x="183" y="460"/>
                    <a:pt x="182" y="460"/>
                    <a:pt x="182" y="460"/>
                  </a:cubicBezTo>
                  <a:cubicBezTo>
                    <a:pt x="181" y="460"/>
                    <a:pt x="181" y="461"/>
                    <a:pt x="181" y="462"/>
                  </a:cubicBezTo>
                  <a:cubicBezTo>
                    <a:pt x="183" y="463"/>
                    <a:pt x="188" y="465"/>
                    <a:pt x="192" y="466"/>
                  </a:cubicBezTo>
                  <a:cubicBezTo>
                    <a:pt x="192" y="466"/>
                    <a:pt x="193" y="465"/>
                    <a:pt x="193" y="464"/>
                  </a:cubicBezTo>
                  <a:cubicBezTo>
                    <a:pt x="192" y="464"/>
                    <a:pt x="192" y="464"/>
                    <a:pt x="192" y="464"/>
                  </a:cubicBezTo>
                  <a:cubicBezTo>
                    <a:pt x="190" y="463"/>
                    <a:pt x="190" y="461"/>
                    <a:pt x="191" y="459"/>
                  </a:cubicBezTo>
                  <a:cubicBezTo>
                    <a:pt x="192" y="458"/>
                    <a:pt x="192" y="457"/>
                    <a:pt x="193" y="455"/>
                  </a:cubicBezTo>
                  <a:cubicBezTo>
                    <a:pt x="193" y="455"/>
                    <a:pt x="196" y="457"/>
                    <a:pt x="199" y="458"/>
                  </a:cubicBezTo>
                  <a:cubicBezTo>
                    <a:pt x="201" y="459"/>
                    <a:pt x="205" y="460"/>
                    <a:pt x="205" y="460"/>
                  </a:cubicBezTo>
                  <a:cubicBezTo>
                    <a:pt x="205" y="461"/>
                    <a:pt x="204" y="462"/>
                    <a:pt x="204" y="463"/>
                  </a:cubicBezTo>
                  <a:cubicBezTo>
                    <a:pt x="203" y="466"/>
                    <a:pt x="202" y="468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8" y="467"/>
                    <a:pt x="198" y="468"/>
                    <a:pt x="198" y="469"/>
                  </a:cubicBezTo>
                  <a:cubicBezTo>
                    <a:pt x="201" y="470"/>
                    <a:pt x="205" y="471"/>
                    <a:pt x="209" y="472"/>
                  </a:cubicBezTo>
                  <a:cubicBezTo>
                    <a:pt x="210" y="472"/>
                    <a:pt x="210" y="471"/>
                    <a:pt x="210" y="470"/>
                  </a:cubicBezTo>
                  <a:cubicBezTo>
                    <a:pt x="210" y="470"/>
                    <a:pt x="210" y="470"/>
                    <a:pt x="209" y="470"/>
                  </a:cubicBezTo>
                  <a:cubicBezTo>
                    <a:pt x="207" y="469"/>
                    <a:pt x="207" y="468"/>
                    <a:pt x="208" y="465"/>
                  </a:cubicBezTo>
                  <a:cubicBezTo>
                    <a:pt x="209" y="463"/>
                    <a:pt x="210" y="458"/>
                    <a:pt x="211" y="455"/>
                  </a:cubicBezTo>
                  <a:cubicBezTo>
                    <a:pt x="212" y="452"/>
                    <a:pt x="213" y="451"/>
                    <a:pt x="215" y="451"/>
                  </a:cubicBezTo>
                  <a:cubicBezTo>
                    <a:pt x="215" y="451"/>
                    <a:pt x="216" y="452"/>
                    <a:pt x="216" y="452"/>
                  </a:cubicBezTo>
                  <a:cubicBezTo>
                    <a:pt x="217" y="451"/>
                    <a:pt x="217" y="450"/>
                    <a:pt x="217" y="450"/>
                  </a:cubicBezTo>
                  <a:cubicBezTo>
                    <a:pt x="213" y="449"/>
                    <a:pt x="209" y="447"/>
                    <a:pt x="206" y="446"/>
                  </a:cubicBezTo>
                  <a:moveTo>
                    <a:pt x="451" y="326"/>
                  </a:moveTo>
                  <a:cubicBezTo>
                    <a:pt x="449" y="332"/>
                    <a:pt x="446" y="339"/>
                    <a:pt x="444" y="344"/>
                  </a:cubicBezTo>
                  <a:cubicBezTo>
                    <a:pt x="445" y="345"/>
                    <a:pt x="449" y="347"/>
                    <a:pt x="450" y="348"/>
                  </a:cubicBezTo>
                  <a:cubicBezTo>
                    <a:pt x="451" y="348"/>
                    <a:pt x="451" y="347"/>
                    <a:pt x="451" y="346"/>
                  </a:cubicBezTo>
                  <a:cubicBezTo>
                    <a:pt x="451" y="346"/>
                    <a:pt x="451" y="345"/>
                    <a:pt x="450" y="345"/>
                  </a:cubicBezTo>
                  <a:cubicBezTo>
                    <a:pt x="448" y="343"/>
                    <a:pt x="448" y="342"/>
                    <a:pt x="448" y="340"/>
                  </a:cubicBezTo>
                  <a:cubicBezTo>
                    <a:pt x="449" y="339"/>
                    <a:pt x="449" y="338"/>
                    <a:pt x="449" y="337"/>
                  </a:cubicBezTo>
                  <a:cubicBezTo>
                    <a:pt x="450" y="335"/>
                    <a:pt x="451" y="334"/>
                    <a:pt x="454" y="335"/>
                  </a:cubicBezTo>
                  <a:cubicBezTo>
                    <a:pt x="455" y="336"/>
                    <a:pt x="459" y="337"/>
                    <a:pt x="459" y="337"/>
                  </a:cubicBezTo>
                  <a:cubicBezTo>
                    <a:pt x="459" y="337"/>
                    <a:pt x="456" y="344"/>
                    <a:pt x="456" y="344"/>
                  </a:cubicBezTo>
                  <a:cubicBezTo>
                    <a:pt x="457" y="344"/>
                    <a:pt x="458" y="344"/>
                    <a:pt x="458" y="344"/>
                  </a:cubicBezTo>
                  <a:cubicBezTo>
                    <a:pt x="458" y="344"/>
                    <a:pt x="459" y="343"/>
                    <a:pt x="461" y="338"/>
                  </a:cubicBezTo>
                  <a:cubicBezTo>
                    <a:pt x="462" y="338"/>
                    <a:pt x="467" y="340"/>
                    <a:pt x="468" y="340"/>
                  </a:cubicBezTo>
                  <a:cubicBezTo>
                    <a:pt x="468" y="340"/>
                    <a:pt x="468" y="341"/>
                    <a:pt x="468" y="342"/>
                  </a:cubicBezTo>
                  <a:cubicBezTo>
                    <a:pt x="468" y="343"/>
                    <a:pt x="467" y="346"/>
                    <a:pt x="466" y="347"/>
                  </a:cubicBezTo>
                  <a:cubicBezTo>
                    <a:pt x="465" y="349"/>
                    <a:pt x="464" y="350"/>
                    <a:pt x="463" y="350"/>
                  </a:cubicBezTo>
                  <a:cubicBezTo>
                    <a:pt x="462" y="350"/>
                    <a:pt x="461" y="350"/>
                    <a:pt x="460" y="349"/>
                  </a:cubicBezTo>
                  <a:cubicBezTo>
                    <a:pt x="460" y="350"/>
                    <a:pt x="459" y="351"/>
                    <a:pt x="460" y="352"/>
                  </a:cubicBezTo>
                  <a:cubicBezTo>
                    <a:pt x="461" y="352"/>
                    <a:pt x="464" y="353"/>
                    <a:pt x="466" y="354"/>
                  </a:cubicBezTo>
                  <a:cubicBezTo>
                    <a:pt x="469" y="346"/>
                    <a:pt x="472" y="339"/>
                    <a:pt x="473" y="334"/>
                  </a:cubicBezTo>
                  <a:cubicBezTo>
                    <a:pt x="473" y="333"/>
                    <a:pt x="472" y="333"/>
                    <a:pt x="471" y="333"/>
                  </a:cubicBezTo>
                  <a:cubicBezTo>
                    <a:pt x="471" y="333"/>
                    <a:pt x="471" y="333"/>
                    <a:pt x="471" y="334"/>
                  </a:cubicBezTo>
                  <a:cubicBezTo>
                    <a:pt x="470" y="336"/>
                    <a:pt x="469" y="336"/>
                    <a:pt x="466" y="335"/>
                  </a:cubicBezTo>
                  <a:cubicBezTo>
                    <a:pt x="463" y="334"/>
                    <a:pt x="460" y="333"/>
                    <a:pt x="456" y="332"/>
                  </a:cubicBezTo>
                  <a:cubicBezTo>
                    <a:pt x="452" y="330"/>
                    <a:pt x="452" y="329"/>
                    <a:pt x="452" y="327"/>
                  </a:cubicBezTo>
                  <a:cubicBezTo>
                    <a:pt x="453" y="327"/>
                    <a:pt x="453" y="327"/>
                    <a:pt x="453" y="326"/>
                  </a:cubicBezTo>
                  <a:cubicBezTo>
                    <a:pt x="452" y="326"/>
                    <a:pt x="451" y="326"/>
                    <a:pt x="451" y="326"/>
                  </a:cubicBezTo>
                  <a:moveTo>
                    <a:pt x="97" y="341"/>
                  </a:moveTo>
                  <a:cubicBezTo>
                    <a:pt x="94" y="335"/>
                    <a:pt x="92" y="328"/>
                    <a:pt x="90" y="322"/>
                  </a:cubicBezTo>
                  <a:cubicBezTo>
                    <a:pt x="89" y="322"/>
                    <a:pt x="84" y="323"/>
                    <a:pt x="83" y="323"/>
                  </a:cubicBezTo>
                  <a:cubicBezTo>
                    <a:pt x="83" y="324"/>
                    <a:pt x="83" y="325"/>
                    <a:pt x="84" y="326"/>
                  </a:cubicBezTo>
                  <a:cubicBezTo>
                    <a:pt x="84" y="326"/>
                    <a:pt x="84" y="326"/>
                    <a:pt x="85" y="326"/>
                  </a:cubicBezTo>
                  <a:cubicBezTo>
                    <a:pt x="87" y="326"/>
                    <a:pt x="89" y="327"/>
                    <a:pt x="89" y="329"/>
                  </a:cubicBezTo>
                  <a:cubicBezTo>
                    <a:pt x="90" y="329"/>
                    <a:pt x="90" y="330"/>
                    <a:pt x="90" y="331"/>
                  </a:cubicBezTo>
                  <a:cubicBezTo>
                    <a:pt x="91" y="334"/>
                    <a:pt x="91" y="334"/>
                    <a:pt x="88" y="336"/>
                  </a:cubicBezTo>
                  <a:cubicBezTo>
                    <a:pt x="87" y="336"/>
                    <a:pt x="83" y="337"/>
                    <a:pt x="83" y="337"/>
                  </a:cubicBezTo>
                  <a:cubicBezTo>
                    <a:pt x="83" y="337"/>
                    <a:pt x="81" y="331"/>
                    <a:pt x="81" y="331"/>
                  </a:cubicBezTo>
                  <a:cubicBezTo>
                    <a:pt x="80" y="331"/>
                    <a:pt x="79" y="331"/>
                    <a:pt x="79" y="331"/>
                  </a:cubicBezTo>
                  <a:cubicBezTo>
                    <a:pt x="79" y="331"/>
                    <a:pt x="79" y="333"/>
                    <a:pt x="81" y="338"/>
                  </a:cubicBezTo>
                  <a:cubicBezTo>
                    <a:pt x="80" y="338"/>
                    <a:pt x="75" y="340"/>
                    <a:pt x="75" y="340"/>
                  </a:cubicBezTo>
                  <a:cubicBezTo>
                    <a:pt x="74" y="341"/>
                    <a:pt x="73" y="341"/>
                    <a:pt x="73" y="340"/>
                  </a:cubicBezTo>
                  <a:cubicBezTo>
                    <a:pt x="73" y="339"/>
                    <a:pt x="72" y="336"/>
                    <a:pt x="71" y="334"/>
                  </a:cubicBezTo>
                  <a:cubicBezTo>
                    <a:pt x="71" y="332"/>
                    <a:pt x="72" y="331"/>
                    <a:pt x="72" y="330"/>
                  </a:cubicBezTo>
                  <a:cubicBezTo>
                    <a:pt x="73" y="329"/>
                    <a:pt x="74" y="329"/>
                    <a:pt x="74" y="329"/>
                  </a:cubicBezTo>
                  <a:cubicBezTo>
                    <a:pt x="74" y="328"/>
                    <a:pt x="74" y="327"/>
                    <a:pt x="73" y="327"/>
                  </a:cubicBezTo>
                  <a:cubicBezTo>
                    <a:pt x="72" y="327"/>
                    <a:pt x="69" y="328"/>
                    <a:pt x="67" y="329"/>
                  </a:cubicBezTo>
                  <a:cubicBezTo>
                    <a:pt x="69" y="337"/>
                    <a:pt x="72" y="345"/>
                    <a:pt x="74" y="349"/>
                  </a:cubicBezTo>
                  <a:cubicBezTo>
                    <a:pt x="75" y="349"/>
                    <a:pt x="76" y="349"/>
                    <a:pt x="76" y="349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75" y="345"/>
                    <a:pt x="77" y="345"/>
                    <a:pt x="79" y="344"/>
                  </a:cubicBezTo>
                  <a:cubicBezTo>
                    <a:pt x="82" y="343"/>
                    <a:pt x="85" y="341"/>
                    <a:pt x="89" y="340"/>
                  </a:cubicBezTo>
                  <a:cubicBezTo>
                    <a:pt x="93" y="338"/>
                    <a:pt x="93" y="339"/>
                    <a:pt x="94" y="341"/>
                  </a:cubicBezTo>
                  <a:cubicBezTo>
                    <a:pt x="95" y="341"/>
                    <a:pt x="95" y="341"/>
                    <a:pt x="95" y="342"/>
                  </a:cubicBezTo>
                  <a:cubicBezTo>
                    <a:pt x="95" y="342"/>
                    <a:pt x="96" y="341"/>
                    <a:pt x="97" y="341"/>
                  </a:cubicBezTo>
                  <a:moveTo>
                    <a:pt x="130" y="394"/>
                  </a:moveTo>
                  <a:cubicBezTo>
                    <a:pt x="129" y="393"/>
                    <a:pt x="125" y="389"/>
                    <a:pt x="124" y="387"/>
                  </a:cubicBezTo>
                  <a:cubicBezTo>
                    <a:pt x="123" y="387"/>
                    <a:pt x="122" y="387"/>
                    <a:pt x="122" y="388"/>
                  </a:cubicBezTo>
                  <a:cubicBezTo>
                    <a:pt x="122" y="388"/>
                    <a:pt x="122" y="388"/>
                    <a:pt x="123" y="389"/>
                  </a:cubicBezTo>
                  <a:cubicBezTo>
                    <a:pt x="124" y="390"/>
                    <a:pt x="123" y="391"/>
                    <a:pt x="121" y="394"/>
                  </a:cubicBezTo>
                  <a:cubicBezTo>
                    <a:pt x="119" y="396"/>
                    <a:pt x="113" y="401"/>
                    <a:pt x="111" y="402"/>
                  </a:cubicBezTo>
                  <a:cubicBezTo>
                    <a:pt x="112" y="399"/>
                    <a:pt x="113" y="396"/>
                    <a:pt x="114" y="391"/>
                  </a:cubicBezTo>
                  <a:cubicBezTo>
                    <a:pt x="115" y="386"/>
                    <a:pt x="116" y="380"/>
                    <a:pt x="116" y="375"/>
                  </a:cubicBezTo>
                  <a:cubicBezTo>
                    <a:pt x="116" y="375"/>
                    <a:pt x="115" y="374"/>
                    <a:pt x="115" y="374"/>
                  </a:cubicBezTo>
                  <a:cubicBezTo>
                    <a:pt x="114" y="375"/>
                    <a:pt x="103" y="382"/>
                    <a:pt x="101" y="384"/>
                  </a:cubicBezTo>
                  <a:cubicBezTo>
                    <a:pt x="97" y="386"/>
                    <a:pt x="97" y="386"/>
                    <a:pt x="95" y="385"/>
                  </a:cubicBezTo>
                  <a:cubicBezTo>
                    <a:pt x="95" y="385"/>
                    <a:pt x="95" y="384"/>
                    <a:pt x="95" y="384"/>
                  </a:cubicBezTo>
                  <a:cubicBezTo>
                    <a:pt x="94" y="384"/>
                    <a:pt x="93" y="384"/>
                    <a:pt x="93" y="385"/>
                  </a:cubicBezTo>
                  <a:cubicBezTo>
                    <a:pt x="94" y="387"/>
                    <a:pt x="97" y="390"/>
                    <a:pt x="99" y="393"/>
                  </a:cubicBezTo>
                  <a:cubicBezTo>
                    <a:pt x="99" y="393"/>
                    <a:pt x="100" y="393"/>
                    <a:pt x="100" y="392"/>
                  </a:cubicBezTo>
                  <a:cubicBezTo>
                    <a:pt x="100" y="392"/>
                    <a:pt x="100" y="391"/>
                    <a:pt x="100" y="391"/>
                  </a:cubicBezTo>
                  <a:cubicBezTo>
                    <a:pt x="98" y="389"/>
                    <a:pt x="99" y="388"/>
                    <a:pt x="102" y="386"/>
                  </a:cubicBezTo>
                  <a:cubicBezTo>
                    <a:pt x="103" y="385"/>
                    <a:pt x="109" y="381"/>
                    <a:pt x="111" y="380"/>
                  </a:cubicBezTo>
                  <a:cubicBezTo>
                    <a:pt x="111" y="382"/>
                    <a:pt x="110" y="385"/>
                    <a:pt x="109" y="391"/>
                  </a:cubicBezTo>
                  <a:cubicBezTo>
                    <a:pt x="108" y="396"/>
                    <a:pt x="107" y="399"/>
                    <a:pt x="107" y="401"/>
                  </a:cubicBezTo>
                  <a:cubicBezTo>
                    <a:pt x="106" y="402"/>
                    <a:pt x="106" y="402"/>
                    <a:pt x="106" y="403"/>
                  </a:cubicBezTo>
                  <a:cubicBezTo>
                    <a:pt x="106" y="403"/>
                    <a:pt x="107" y="403"/>
                    <a:pt x="107" y="404"/>
                  </a:cubicBezTo>
                  <a:cubicBezTo>
                    <a:pt x="108" y="405"/>
                    <a:pt x="110" y="408"/>
                    <a:pt x="111" y="409"/>
                  </a:cubicBezTo>
                  <a:cubicBezTo>
                    <a:pt x="112" y="409"/>
                    <a:pt x="113" y="409"/>
                    <a:pt x="113" y="408"/>
                  </a:cubicBezTo>
                  <a:cubicBezTo>
                    <a:pt x="113" y="408"/>
                    <a:pt x="112" y="407"/>
                    <a:pt x="112" y="407"/>
                  </a:cubicBezTo>
                  <a:cubicBezTo>
                    <a:pt x="111" y="405"/>
                    <a:pt x="113" y="404"/>
                    <a:pt x="115" y="402"/>
                  </a:cubicBezTo>
                  <a:cubicBezTo>
                    <a:pt x="117" y="401"/>
                    <a:pt x="120" y="398"/>
                    <a:pt x="122" y="396"/>
                  </a:cubicBezTo>
                  <a:cubicBezTo>
                    <a:pt x="125" y="394"/>
                    <a:pt x="126" y="393"/>
                    <a:pt x="128" y="395"/>
                  </a:cubicBezTo>
                  <a:cubicBezTo>
                    <a:pt x="128" y="395"/>
                    <a:pt x="128" y="395"/>
                    <a:pt x="128" y="395"/>
                  </a:cubicBezTo>
                  <a:cubicBezTo>
                    <a:pt x="129" y="395"/>
                    <a:pt x="130" y="395"/>
                    <a:pt x="130" y="394"/>
                  </a:cubicBezTo>
                  <a:moveTo>
                    <a:pt x="87" y="310"/>
                  </a:moveTo>
                  <a:cubicBezTo>
                    <a:pt x="87" y="308"/>
                    <a:pt x="86" y="303"/>
                    <a:pt x="85" y="300"/>
                  </a:cubicBezTo>
                  <a:cubicBezTo>
                    <a:pt x="85" y="300"/>
                    <a:pt x="84" y="300"/>
                    <a:pt x="83" y="301"/>
                  </a:cubicBezTo>
                  <a:cubicBezTo>
                    <a:pt x="83" y="301"/>
                    <a:pt x="83" y="301"/>
                    <a:pt x="83" y="302"/>
                  </a:cubicBezTo>
                  <a:cubicBezTo>
                    <a:pt x="83" y="304"/>
                    <a:pt x="83" y="304"/>
                    <a:pt x="79" y="305"/>
                  </a:cubicBezTo>
                  <a:cubicBezTo>
                    <a:pt x="76" y="306"/>
                    <a:pt x="69" y="307"/>
                    <a:pt x="67" y="307"/>
                  </a:cubicBezTo>
                  <a:cubicBezTo>
                    <a:pt x="69" y="306"/>
                    <a:pt x="71" y="303"/>
                    <a:pt x="74" y="299"/>
                  </a:cubicBezTo>
                  <a:cubicBezTo>
                    <a:pt x="78" y="295"/>
                    <a:pt x="81" y="290"/>
                    <a:pt x="84" y="287"/>
                  </a:cubicBezTo>
                  <a:cubicBezTo>
                    <a:pt x="84" y="286"/>
                    <a:pt x="84" y="285"/>
                    <a:pt x="83" y="285"/>
                  </a:cubicBezTo>
                  <a:cubicBezTo>
                    <a:pt x="82" y="286"/>
                    <a:pt x="69" y="286"/>
                    <a:pt x="66" y="287"/>
                  </a:cubicBezTo>
                  <a:cubicBezTo>
                    <a:pt x="62" y="287"/>
                    <a:pt x="62" y="287"/>
                    <a:pt x="61" y="285"/>
                  </a:cubicBezTo>
                  <a:cubicBezTo>
                    <a:pt x="61" y="285"/>
                    <a:pt x="61" y="284"/>
                    <a:pt x="61" y="284"/>
                  </a:cubicBezTo>
                  <a:cubicBezTo>
                    <a:pt x="61" y="284"/>
                    <a:pt x="59" y="283"/>
                    <a:pt x="59" y="284"/>
                  </a:cubicBezTo>
                  <a:cubicBezTo>
                    <a:pt x="59" y="287"/>
                    <a:pt x="60" y="290"/>
                    <a:pt x="60" y="294"/>
                  </a:cubicBezTo>
                  <a:cubicBezTo>
                    <a:pt x="61" y="294"/>
                    <a:pt x="62" y="294"/>
                    <a:pt x="62" y="294"/>
                  </a:cubicBezTo>
                  <a:cubicBezTo>
                    <a:pt x="62" y="293"/>
                    <a:pt x="62" y="293"/>
                    <a:pt x="62" y="292"/>
                  </a:cubicBezTo>
                  <a:cubicBezTo>
                    <a:pt x="62" y="290"/>
                    <a:pt x="63" y="290"/>
                    <a:pt x="66" y="289"/>
                  </a:cubicBezTo>
                  <a:cubicBezTo>
                    <a:pt x="68" y="289"/>
                    <a:pt x="75" y="289"/>
                    <a:pt x="77" y="288"/>
                  </a:cubicBezTo>
                  <a:cubicBezTo>
                    <a:pt x="76" y="289"/>
                    <a:pt x="74" y="292"/>
                    <a:pt x="70" y="297"/>
                  </a:cubicBezTo>
                  <a:cubicBezTo>
                    <a:pt x="67" y="301"/>
                    <a:pt x="65" y="303"/>
                    <a:pt x="64" y="304"/>
                  </a:cubicBezTo>
                  <a:cubicBezTo>
                    <a:pt x="63" y="305"/>
                    <a:pt x="62" y="306"/>
                    <a:pt x="62" y="306"/>
                  </a:cubicBezTo>
                  <a:cubicBezTo>
                    <a:pt x="62" y="306"/>
                    <a:pt x="62" y="307"/>
                    <a:pt x="62" y="307"/>
                  </a:cubicBezTo>
                  <a:cubicBezTo>
                    <a:pt x="62" y="309"/>
                    <a:pt x="63" y="313"/>
                    <a:pt x="63" y="314"/>
                  </a:cubicBezTo>
                  <a:cubicBezTo>
                    <a:pt x="64" y="314"/>
                    <a:pt x="65" y="314"/>
                    <a:pt x="65" y="314"/>
                  </a:cubicBezTo>
                  <a:cubicBezTo>
                    <a:pt x="65" y="313"/>
                    <a:pt x="65" y="313"/>
                    <a:pt x="65" y="313"/>
                  </a:cubicBezTo>
                  <a:cubicBezTo>
                    <a:pt x="65" y="310"/>
                    <a:pt x="67" y="310"/>
                    <a:pt x="70" y="310"/>
                  </a:cubicBezTo>
                  <a:cubicBezTo>
                    <a:pt x="72" y="309"/>
                    <a:pt x="76" y="308"/>
                    <a:pt x="79" y="308"/>
                  </a:cubicBezTo>
                  <a:cubicBezTo>
                    <a:pt x="83" y="307"/>
                    <a:pt x="84" y="307"/>
                    <a:pt x="85" y="309"/>
                  </a:cubicBezTo>
                  <a:cubicBezTo>
                    <a:pt x="85" y="309"/>
                    <a:pt x="85" y="310"/>
                    <a:pt x="85" y="310"/>
                  </a:cubicBezTo>
                  <a:cubicBezTo>
                    <a:pt x="86" y="311"/>
                    <a:pt x="87" y="311"/>
                    <a:pt x="87" y="310"/>
                  </a:cubicBezTo>
                  <a:moveTo>
                    <a:pt x="141" y="408"/>
                  </a:moveTo>
                  <a:cubicBezTo>
                    <a:pt x="141" y="409"/>
                    <a:pt x="142" y="409"/>
                    <a:pt x="142" y="409"/>
                  </a:cubicBezTo>
                  <a:cubicBezTo>
                    <a:pt x="143" y="411"/>
                    <a:pt x="144" y="412"/>
                    <a:pt x="142" y="414"/>
                  </a:cubicBezTo>
                  <a:cubicBezTo>
                    <a:pt x="141" y="415"/>
                    <a:pt x="139" y="417"/>
                    <a:pt x="139" y="418"/>
                  </a:cubicBezTo>
                  <a:cubicBezTo>
                    <a:pt x="137" y="416"/>
                    <a:pt x="136" y="415"/>
                    <a:pt x="134" y="413"/>
                  </a:cubicBezTo>
                  <a:cubicBezTo>
                    <a:pt x="133" y="413"/>
                    <a:pt x="132" y="414"/>
                    <a:pt x="132" y="415"/>
                  </a:cubicBezTo>
                  <a:cubicBezTo>
                    <a:pt x="134" y="417"/>
                    <a:pt x="135" y="418"/>
                    <a:pt x="137" y="420"/>
                  </a:cubicBezTo>
                  <a:cubicBezTo>
                    <a:pt x="137" y="420"/>
                    <a:pt x="133" y="425"/>
                    <a:pt x="132" y="425"/>
                  </a:cubicBezTo>
                  <a:cubicBezTo>
                    <a:pt x="132" y="426"/>
                    <a:pt x="131" y="426"/>
                    <a:pt x="130" y="425"/>
                  </a:cubicBezTo>
                  <a:cubicBezTo>
                    <a:pt x="130" y="425"/>
                    <a:pt x="128" y="424"/>
                    <a:pt x="127" y="422"/>
                  </a:cubicBezTo>
                  <a:cubicBezTo>
                    <a:pt x="124" y="419"/>
                    <a:pt x="127" y="415"/>
                    <a:pt x="128" y="414"/>
                  </a:cubicBezTo>
                  <a:cubicBezTo>
                    <a:pt x="127" y="413"/>
                    <a:pt x="127" y="413"/>
                    <a:pt x="126" y="413"/>
                  </a:cubicBezTo>
                  <a:cubicBezTo>
                    <a:pt x="124" y="414"/>
                    <a:pt x="122" y="418"/>
                    <a:pt x="121" y="419"/>
                  </a:cubicBezTo>
                  <a:cubicBezTo>
                    <a:pt x="127" y="426"/>
                    <a:pt x="131" y="429"/>
                    <a:pt x="136" y="433"/>
                  </a:cubicBezTo>
                  <a:cubicBezTo>
                    <a:pt x="137" y="433"/>
                    <a:pt x="137" y="432"/>
                    <a:pt x="137" y="432"/>
                  </a:cubicBezTo>
                  <a:cubicBezTo>
                    <a:pt x="137" y="431"/>
                    <a:pt x="137" y="431"/>
                    <a:pt x="137" y="431"/>
                  </a:cubicBezTo>
                  <a:cubicBezTo>
                    <a:pt x="135" y="429"/>
                    <a:pt x="136" y="428"/>
                    <a:pt x="138" y="426"/>
                  </a:cubicBezTo>
                  <a:cubicBezTo>
                    <a:pt x="139" y="424"/>
                    <a:pt x="142" y="421"/>
                    <a:pt x="144" y="418"/>
                  </a:cubicBezTo>
                  <a:cubicBezTo>
                    <a:pt x="147" y="415"/>
                    <a:pt x="148" y="415"/>
                    <a:pt x="150" y="416"/>
                  </a:cubicBezTo>
                  <a:cubicBezTo>
                    <a:pt x="150" y="416"/>
                    <a:pt x="150" y="416"/>
                    <a:pt x="150" y="417"/>
                  </a:cubicBezTo>
                  <a:cubicBezTo>
                    <a:pt x="151" y="416"/>
                    <a:pt x="152" y="415"/>
                    <a:pt x="152" y="415"/>
                  </a:cubicBezTo>
                  <a:cubicBezTo>
                    <a:pt x="149" y="412"/>
                    <a:pt x="145" y="410"/>
                    <a:pt x="143" y="407"/>
                  </a:cubicBezTo>
                  <a:cubicBezTo>
                    <a:pt x="142" y="407"/>
                    <a:pt x="141" y="408"/>
                    <a:pt x="141" y="408"/>
                  </a:cubicBezTo>
                  <a:moveTo>
                    <a:pt x="45" y="213"/>
                  </a:moveTo>
                  <a:cubicBezTo>
                    <a:pt x="47" y="203"/>
                    <a:pt x="51" y="192"/>
                    <a:pt x="54" y="184"/>
                  </a:cubicBezTo>
                  <a:cubicBezTo>
                    <a:pt x="52" y="182"/>
                    <a:pt x="45" y="179"/>
                    <a:pt x="44" y="178"/>
                  </a:cubicBezTo>
                  <a:cubicBezTo>
                    <a:pt x="43" y="179"/>
                    <a:pt x="42" y="180"/>
                    <a:pt x="42" y="181"/>
                  </a:cubicBezTo>
                  <a:cubicBezTo>
                    <a:pt x="43" y="182"/>
                    <a:pt x="43" y="182"/>
                    <a:pt x="44" y="183"/>
                  </a:cubicBezTo>
                  <a:cubicBezTo>
                    <a:pt x="47" y="185"/>
                    <a:pt x="48" y="187"/>
                    <a:pt x="47" y="191"/>
                  </a:cubicBezTo>
                  <a:cubicBezTo>
                    <a:pt x="47" y="192"/>
                    <a:pt x="46" y="193"/>
                    <a:pt x="46" y="194"/>
                  </a:cubicBezTo>
                  <a:cubicBezTo>
                    <a:pt x="44" y="199"/>
                    <a:pt x="44" y="200"/>
                    <a:pt x="38" y="198"/>
                  </a:cubicBezTo>
                  <a:cubicBezTo>
                    <a:pt x="37" y="198"/>
                    <a:pt x="31" y="196"/>
                    <a:pt x="31" y="196"/>
                  </a:cubicBezTo>
                  <a:cubicBezTo>
                    <a:pt x="31" y="196"/>
                    <a:pt x="34" y="185"/>
                    <a:pt x="34" y="185"/>
                  </a:cubicBezTo>
                  <a:cubicBezTo>
                    <a:pt x="34" y="184"/>
                    <a:pt x="32" y="184"/>
                    <a:pt x="31" y="184"/>
                  </a:cubicBezTo>
                  <a:cubicBezTo>
                    <a:pt x="31" y="184"/>
                    <a:pt x="30" y="186"/>
                    <a:pt x="27" y="195"/>
                  </a:cubicBezTo>
                  <a:cubicBezTo>
                    <a:pt x="26" y="194"/>
                    <a:pt x="18" y="192"/>
                    <a:pt x="17" y="192"/>
                  </a:cubicBezTo>
                  <a:cubicBezTo>
                    <a:pt x="16" y="191"/>
                    <a:pt x="15" y="191"/>
                    <a:pt x="16" y="189"/>
                  </a:cubicBezTo>
                  <a:cubicBezTo>
                    <a:pt x="16" y="187"/>
                    <a:pt x="17" y="183"/>
                    <a:pt x="19" y="180"/>
                  </a:cubicBezTo>
                  <a:cubicBezTo>
                    <a:pt x="20" y="177"/>
                    <a:pt x="22" y="176"/>
                    <a:pt x="24" y="176"/>
                  </a:cubicBezTo>
                  <a:cubicBezTo>
                    <a:pt x="25" y="176"/>
                    <a:pt x="27" y="176"/>
                    <a:pt x="28" y="176"/>
                  </a:cubicBezTo>
                  <a:cubicBezTo>
                    <a:pt x="28" y="176"/>
                    <a:pt x="29" y="174"/>
                    <a:pt x="28" y="173"/>
                  </a:cubicBezTo>
                  <a:cubicBezTo>
                    <a:pt x="26" y="172"/>
                    <a:pt x="21" y="171"/>
                    <a:pt x="18" y="170"/>
                  </a:cubicBezTo>
                  <a:cubicBezTo>
                    <a:pt x="14" y="182"/>
                    <a:pt x="10" y="195"/>
                    <a:pt x="8" y="202"/>
                  </a:cubicBezTo>
                  <a:cubicBezTo>
                    <a:pt x="8" y="203"/>
                    <a:pt x="10" y="204"/>
                    <a:pt x="11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13" y="198"/>
                    <a:pt x="15" y="199"/>
                    <a:pt x="20" y="200"/>
                  </a:cubicBezTo>
                  <a:cubicBezTo>
                    <a:pt x="24" y="201"/>
                    <a:pt x="30" y="203"/>
                    <a:pt x="35" y="205"/>
                  </a:cubicBezTo>
                  <a:cubicBezTo>
                    <a:pt x="42" y="206"/>
                    <a:pt x="42" y="208"/>
                    <a:pt x="42" y="211"/>
                  </a:cubicBezTo>
                  <a:cubicBezTo>
                    <a:pt x="42" y="212"/>
                    <a:pt x="42" y="212"/>
                    <a:pt x="41" y="212"/>
                  </a:cubicBezTo>
                  <a:cubicBezTo>
                    <a:pt x="42" y="213"/>
                    <a:pt x="44" y="214"/>
                    <a:pt x="45" y="213"/>
                  </a:cubicBezTo>
                  <a:moveTo>
                    <a:pt x="156" y="68"/>
                  </a:moveTo>
                  <a:cubicBezTo>
                    <a:pt x="161" y="64"/>
                    <a:pt x="166" y="60"/>
                    <a:pt x="167" y="59"/>
                  </a:cubicBezTo>
                  <a:cubicBezTo>
                    <a:pt x="166" y="55"/>
                    <a:pt x="164" y="51"/>
                    <a:pt x="163" y="48"/>
                  </a:cubicBezTo>
                  <a:cubicBezTo>
                    <a:pt x="162" y="48"/>
                    <a:pt x="160" y="49"/>
                    <a:pt x="159" y="50"/>
                  </a:cubicBezTo>
                  <a:cubicBezTo>
                    <a:pt x="160" y="51"/>
                    <a:pt x="161" y="54"/>
                    <a:pt x="160" y="56"/>
                  </a:cubicBezTo>
                  <a:cubicBezTo>
                    <a:pt x="160" y="59"/>
                    <a:pt x="157" y="62"/>
                    <a:pt x="154" y="64"/>
                  </a:cubicBezTo>
                  <a:cubicBezTo>
                    <a:pt x="151" y="66"/>
                    <a:pt x="142" y="70"/>
                    <a:pt x="134" y="58"/>
                  </a:cubicBezTo>
                  <a:cubicBezTo>
                    <a:pt x="126" y="46"/>
                    <a:pt x="133" y="38"/>
                    <a:pt x="138" y="36"/>
                  </a:cubicBezTo>
                  <a:cubicBezTo>
                    <a:pt x="141" y="33"/>
                    <a:pt x="145" y="33"/>
                    <a:pt x="147" y="34"/>
                  </a:cubicBezTo>
                  <a:cubicBezTo>
                    <a:pt x="150" y="35"/>
                    <a:pt x="151" y="37"/>
                    <a:pt x="152" y="38"/>
                  </a:cubicBezTo>
                  <a:cubicBezTo>
                    <a:pt x="153" y="38"/>
                    <a:pt x="155" y="37"/>
                    <a:pt x="155" y="36"/>
                  </a:cubicBezTo>
                  <a:cubicBezTo>
                    <a:pt x="153" y="33"/>
                    <a:pt x="151" y="30"/>
                    <a:pt x="149" y="27"/>
                  </a:cubicBezTo>
                  <a:cubicBezTo>
                    <a:pt x="147" y="28"/>
                    <a:pt x="140" y="30"/>
                    <a:pt x="135" y="33"/>
                  </a:cubicBezTo>
                  <a:cubicBezTo>
                    <a:pt x="129" y="37"/>
                    <a:pt x="123" y="43"/>
                    <a:pt x="123" y="51"/>
                  </a:cubicBezTo>
                  <a:cubicBezTo>
                    <a:pt x="123" y="58"/>
                    <a:pt x="127" y="66"/>
                    <a:pt x="135" y="70"/>
                  </a:cubicBezTo>
                  <a:cubicBezTo>
                    <a:pt x="143" y="74"/>
                    <a:pt x="150" y="71"/>
                    <a:pt x="156" y="68"/>
                  </a:cubicBezTo>
                  <a:moveTo>
                    <a:pt x="188" y="11"/>
                  </a:moveTo>
                  <a:cubicBezTo>
                    <a:pt x="194" y="9"/>
                    <a:pt x="197" y="8"/>
                    <a:pt x="203" y="6"/>
                  </a:cubicBezTo>
                  <a:cubicBezTo>
                    <a:pt x="210" y="5"/>
                    <a:pt x="218" y="3"/>
                    <a:pt x="226" y="2"/>
                  </a:cubicBezTo>
                  <a:cubicBezTo>
                    <a:pt x="227" y="4"/>
                    <a:pt x="229" y="9"/>
                    <a:pt x="230" y="11"/>
                  </a:cubicBezTo>
                  <a:cubicBezTo>
                    <a:pt x="230" y="11"/>
                    <a:pt x="228" y="13"/>
                    <a:pt x="226" y="12"/>
                  </a:cubicBezTo>
                  <a:cubicBezTo>
                    <a:pt x="225" y="11"/>
                    <a:pt x="225" y="10"/>
                    <a:pt x="224" y="9"/>
                  </a:cubicBezTo>
                  <a:cubicBezTo>
                    <a:pt x="223" y="8"/>
                    <a:pt x="222" y="6"/>
                    <a:pt x="217" y="7"/>
                  </a:cubicBezTo>
                  <a:cubicBezTo>
                    <a:pt x="214" y="8"/>
                    <a:pt x="211" y="8"/>
                    <a:pt x="210" y="9"/>
                  </a:cubicBezTo>
                  <a:cubicBezTo>
                    <a:pt x="209" y="9"/>
                    <a:pt x="208" y="9"/>
                    <a:pt x="209" y="10"/>
                  </a:cubicBezTo>
                  <a:cubicBezTo>
                    <a:pt x="210" y="12"/>
                    <a:pt x="213" y="19"/>
                    <a:pt x="213" y="21"/>
                  </a:cubicBezTo>
                  <a:cubicBezTo>
                    <a:pt x="215" y="20"/>
                    <a:pt x="222" y="19"/>
                    <a:pt x="223" y="19"/>
                  </a:cubicBezTo>
                  <a:cubicBezTo>
                    <a:pt x="224" y="20"/>
                    <a:pt x="225" y="21"/>
                    <a:pt x="225" y="22"/>
                  </a:cubicBezTo>
                  <a:cubicBezTo>
                    <a:pt x="223" y="23"/>
                    <a:pt x="216" y="24"/>
                    <a:pt x="214" y="25"/>
                  </a:cubicBezTo>
                  <a:cubicBezTo>
                    <a:pt x="215" y="26"/>
                    <a:pt x="216" y="30"/>
                    <a:pt x="217" y="33"/>
                  </a:cubicBezTo>
                  <a:cubicBezTo>
                    <a:pt x="219" y="36"/>
                    <a:pt x="220" y="38"/>
                    <a:pt x="223" y="37"/>
                  </a:cubicBezTo>
                  <a:cubicBezTo>
                    <a:pt x="226" y="37"/>
                    <a:pt x="226" y="37"/>
                    <a:pt x="228" y="36"/>
                  </a:cubicBezTo>
                  <a:cubicBezTo>
                    <a:pt x="231" y="35"/>
                    <a:pt x="233" y="34"/>
                    <a:pt x="233" y="29"/>
                  </a:cubicBezTo>
                  <a:cubicBezTo>
                    <a:pt x="233" y="29"/>
                    <a:pt x="233" y="28"/>
                    <a:pt x="233" y="27"/>
                  </a:cubicBezTo>
                  <a:cubicBezTo>
                    <a:pt x="234" y="26"/>
                    <a:pt x="236" y="26"/>
                    <a:pt x="237" y="27"/>
                  </a:cubicBezTo>
                  <a:cubicBezTo>
                    <a:pt x="237" y="28"/>
                    <a:pt x="238" y="33"/>
                    <a:pt x="238" y="38"/>
                  </a:cubicBezTo>
                  <a:cubicBezTo>
                    <a:pt x="226" y="40"/>
                    <a:pt x="218" y="42"/>
                    <a:pt x="208" y="45"/>
                  </a:cubicBezTo>
                  <a:cubicBezTo>
                    <a:pt x="207" y="44"/>
                    <a:pt x="206" y="43"/>
                    <a:pt x="207" y="42"/>
                  </a:cubicBezTo>
                  <a:cubicBezTo>
                    <a:pt x="208" y="41"/>
                    <a:pt x="209" y="41"/>
                    <a:pt x="209" y="41"/>
                  </a:cubicBezTo>
                  <a:cubicBezTo>
                    <a:pt x="210" y="40"/>
                    <a:pt x="212" y="39"/>
                    <a:pt x="211" y="36"/>
                  </a:cubicBezTo>
                  <a:cubicBezTo>
                    <a:pt x="210" y="34"/>
                    <a:pt x="208" y="29"/>
                    <a:pt x="208" y="29"/>
                  </a:cubicBezTo>
                  <a:cubicBezTo>
                    <a:pt x="207" y="30"/>
                    <a:pt x="197" y="32"/>
                    <a:pt x="196" y="33"/>
                  </a:cubicBezTo>
                  <a:cubicBezTo>
                    <a:pt x="195" y="35"/>
                    <a:pt x="195" y="40"/>
                    <a:pt x="195" y="42"/>
                  </a:cubicBezTo>
                  <a:cubicBezTo>
                    <a:pt x="194" y="43"/>
                    <a:pt x="195" y="45"/>
                    <a:pt x="196" y="45"/>
                  </a:cubicBezTo>
                  <a:cubicBezTo>
                    <a:pt x="197" y="44"/>
                    <a:pt x="198" y="44"/>
                    <a:pt x="198" y="44"/>
                  </a:cubicBezTo>
                  <a:cubicBezTo>
                    <a:pt x="200" y="45"/>
                    <a:pt x="200" y="46"/>
                    <a:pt x="199" y="47"/>
                  </a:cubicBezTo>
                  <a:cubicBezTo>
                    <a:pt x="194" y="49"/>
                    <a:pt x="189" y="51"/>
                    <a:pt x="186" y="52"/>
                  </a:cubicBezTo>
                  <a:cubicBezTo>
                    <a:pt x="185" y="52"/>
                    <a:pt x="184" y="50"/>
                    <a:pt x="185" y="49"/>
                  </a:cubicBezTo>
                  <a:cubicBezTo>
                    <a:pt x="185" y="48"/>
                    <a:pt x="186" y="48"/>
                    <a:pt x="187" y="48"/>
                  </a:cubicBezTo>
                  <a:cubicBezTo>
                    <a:pt x="187" y="47"/>
                    <a:pt x="189" y="47"/>
                    <a:pt x="190" y="43"/>
                  </a:cubicBezTo>
                  <a:cubicBezTo>
                    <a:pt x="190" y="39"/>
                    <a:pt x="193" y="19"/>
                    <a:pt x="193" y="18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3"/>
                    <a:pt x="190" y="14"/>
                    <a:pt x="189" y="14"/>
                  </a:cubicBezTo>
                  <a:cubicBezTo>
                    <a:pt x="188" y="13"/>
                    <a:pt x="187" y="12"/>
                    <a:pt x="188" y="11"/>
                  </a:cubicBezTo>
                  <a:moveTo>
                    <a:pt x="200" y="11"/>
                  </a:moveTo>
                  <a:cubicBezTo>
                    <a:pt x="199" y="11"/>
                    <a:pt x="199" y="12"/>
                    <a:pt x="198" y="13"/>
                  </a:cubicBezTo>
                  <a:cubicBezTo>
                    <a:pt x="198" y="14"/>
                    <a:pt x="197" y="25"/>
                    <a:pt x="196" y="29"/>
                  </a:cubicBezTo>
                  <a:cubicBezTo>
                    <a:pt x="198" y="29"/>
                    <a:pt x="205" y="27"/>
                    <a:pt x="207" y="26"/>
                  </a:cubicBezTo>
                  <a:cubicBezTo>
                    <a:pt x="206" y="24"/>
                    <a:pt x="203" y="14"/>
                    <a:pt x="202" y="12"/>
                  </a:cubicBezTo>
                  <a:cubicBezTo>
                    <a:pt x="202" y="11"/>
                    <a:pt x="201" y="11"/>
                    <a:pt x="200" y="11"/>
                  </a:cubicBezTo>
                  <a:moveTo>
                    <a:pt x="105" y="106"/>
                  </a:moveTo>
                  <a:cubicBezTo>
                    <a:pt x="109" y="102"/>
                    <a:pt x="113" y="98"/>
                    <a:pt x="118" y="93"/>
                  </a:cubicBezTo>
                  <a:cubicBezTo>
                    <a:pt x="118" y="92"/>
                    <a:pt x="117" y="90"/>
                    <a:pt x="116" y="90"/>
                  </a:cubicBezTo>
                  <a:cubicBezTo>
                    <a:pt x="116" y="91"/>
                    <a:pt x="115" y="91"/>
                    <a:pt x="115" y="91"/>
                  </a:cubicBezTo>
                  <a:cubicBezTo>
                    <a:pt x="112" y="93"/>
                    <a:pt x="110" y="92"/>
                    <a:pt x="107" y="88"/>
                  </a:cubicBezTo>
                  <a:cubicBezTo>
                    <a:pt x="104" y="86"/>
                    <a:pt x="100" y="81"/>
                    <a:pt x="96" y="77"/>
                  </a:cubicBezTo>
                  <a:cubicBezTo>
                    <a:pt x="93" y="74"/>
                    <a:pt x="91" y="71"/>
                    <a:pt x="94" y="68"/>
                  </a:cubicBezTo>
                  <a:cubicBezTo>
                    <a:pt x="94" y="68"/>
                    <a:pt x="95" y="67"/>
                    <a:pt x="95" y="67"/>
                  </a:cubicBezTo>
                  <a:cubicBezTo>
                    <a:pt x="95" y="66"/>
                    <a:pt x="94" y="64"/>
                    <a:pt x="93" y="64"/>
                  </a:cubicBezTo>
                  <a:cubicBezTo>
                    <a:pt x="89" y="68"/>
                    <a:pt x="83" y="73"/>
                    <a:pt x="78" y="78"/>
                  </a:cubicBezTo>
                  <a:cubicBezTo>
                    <a:pt x="78" y="79"/>
                    <a:pt x="80" y="80"/>
                    <a:pt x="81" y="80"/>
                  </a:cubicBezTo>
                  <a:cubicBezTo>
                    <a:pt x="81" y="80"/>
                    <a:pt x="82" y="79"/>
                    <a:pt x="82" y="79"/>
                  </a:cubicBezTo>
                  <a:cubicBezTo>
                    <a:pt x="85" y="76"/>
                    <a:pt x="88" y="80"/>
                    <a:pt x="90" y="82"/>
                  </a:cubicBezTo>
                  <a:cubicBezTo>
                    <a:pt x="92" y="84"/>
                    <a:pt x="98" y="90"/>
                    <a:pt x="101" y="93"/>
                  </a:cubicBezTo>
                  <a:cubicBezTo>
                    <a:pt x="106" y="98"/>
                    <a:pt x="106" y="99"/>
                    <a:pt x="104" y="102"/>
                  </a:cubicBezTo>
                  <a:cubicBezTo>
                    <a:pt x="103" y="102"/>
                    <a:pt x="103" y="103"/>
                    <a:pt x="102" y="103"/>
                  </a:cubicBezTo>
                  <a:cubicBezTo>
                    <a:pt x="103" y="104"/>
                    <a:pt x="104" y="105"/>
                    <a:pt x="105" y="106"/>
                  </a:cubicBezTo>
                  <a:moveTo>
                    <a:pt x="37" y="138"/>
                  </a:moveTo>
                  <a:cubicBezTo>
                    <a:pt x="36" y="139"/>
                    <a:pt x="34" y="138"/>
                    <a:pt x="34" y="137"/>
                  </a:cubicBezTo>
                  <a:cubicBezTo>
                    <a:pt x="38" y="129"/>
                    <a:pt x="41" y="125"/>
                    <a:pt x="43" y="122"/>
                  </a:cubicBezTo>
                  <a:cubicBezTo>
                    <a:pt x="48" y="114"/>
                    <a:pt x="59" y="101"/>
                    <a:pt x="74" y="112"/>
                  </a:cubicBezTo>
                  <a:cubicBezTo>
                    <a:pt x="86" y="121"/>
                    <a:pt x="82" y="133"/>
                    <a:pt x="77" y="14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7" y="156"/>
                    <a:pt x="67" y="156"/>
                    <a:pt x="67" y="156"/>
                  </a:cubicBezTo>
                  <a:cubicBezTo>
                    <a:pt x="66" y="157"/>
                    <a:pt x="64" y="156"/>
                    <a:pt x="64" y="155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6" y="150"/>
                    <a:pt x="66" y="150"/>
                    <a:pt x="61" y="14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1" y="135"/>
                    <a:pt x="40" y="135"/>
                    <a:pt x="38" y="137"/>
                  </a:cubicBezTo>
                  <a:cubicBezTo>
                    <a:pt x="37" y="137"/>
                    <a:pt x="37" y="138"/>
                    <a:pt x="37" y="138"/>
                  </a:cubicBezTo>
                  <a:moveTo>
                    <a:pt x="45" y="126"/>
                  </a:moveTo>
                  <a:cubicBezTo>
                    <a:pt x="44" y="128"/>
                    <a:pt x="45" y="128"/>
                    <a:pt x="46" y="128"/>
                  </a:cubicBezTo>
                  <a:cubicBezTo>
                    <a:pt x="46" y="129"/>
                    <a:pt x="64" y="140"/>
                    <a:pt x="64" y="140"/>
                  </a:cubicBezTo>
                  <a:cubicBezTo>
                    <a:pt x="66" y="142"/>
                    <a:pt x="68" y="142"/>
                    <a:pt x="70" y="142"/>
                  </a:cubicBezTo>
                  <a:cubicBezTo>
                    <a:pt x="71" y="142"/>
                    <a:pt x="72" y="141"/>
                    <a:pt x="74" y="138"/>
                  </a:cubicBezTo>
                  <a:cubicBezTo>
                    <a:pt x="75" y="136"/>
                    <a:pt x="76" y="133"/>
                    <a:pt x="76" y="130"/>
                  </a:cubicBezTo>
                  <a:cubicBezTo>
                    <a:pt x="76" y="126"/>
                    <a:pt x="75" y="122"/>
                    <a:pt x="68" y="117"/>
                  </a:cubicBezTo>
                  <a:cubicBezTo>
                    <a:pt x="60" y="112"/>
                    <a:pt x="51" y="115"/>
                    <a:pt x="46" y="123"/>
                  </a:cubicBezTo>
                  <a:cubicBezTo>
                    <a:pt x="46" y="125"/>
                    <a:pt x="45" y="125"/>
                    <a:pt x="45" y="126"/>
                  </a:cubicBezTo>
                  <a:moveTo>
                    <a:pt x="35" y="276"/>
                  </a:moveTo>
                  <a:cubicBezTo>
                    <a:pt x="35" y="278"/>
                    <a:pt x="35" y="278"/>
                    <a:pt x="35" y="278"/>
                  </a:cubicBezTo>
                  <a:cubicBezTo>
                    <a:pt x="35" y="281"/>
                    <a:pt x="31" y="281"/>
                    <a:pt x="27" y="281"/>
                  </a:cubicBezTo>
                  <a:cubicBezTo>
                    <a:pt x="23" y="281"/>
                    <a:pt x="12" y="280"/>
                    <a:pt x="7" y="280"/>
                  </a:cubicBezTo>
                  <a:cubicBezTo>
                    <a:pt x="10" y="279"/>
                    <a:pt x="23" y="274"/>
                    <a:pt x="28" y="271"/>
                  </a:cubicBezTo>
                  <a:cubicBezTo>
                    <a:pt x="33" y="269"/>
                    <a:pt x="37" y="267"/>
                    <a:pt x="38" y="267"/>
                  </a:cubicBezTo>
                  <a:cubicBezTo>
                    <a:pt x="39" y="266"/>
                    <a:pt x="39" y="265"/>
                    <a:pt x="38" y="265"/>
                  </a:cubicBezTo>
                  <a:cubicBezTo>
                    <a:pt x="36" y="264"/>
                    <a:pt x="34" y="263"/>
                    <a:pt x="28" y="260"/>
                  </a:cubicBezTo>
                  <a:cubicBezTo>
                    <a:pt x="22" y="257"/>
                    <a:pt x="11" y="252"/>
                    <a:pt x="8" y="249"/>
                  </a:cubicBezTo>
                  <a:cubicBezTo>
                    <a:pt x="11" y="249"/>
                    <a:pt x="23" y="249"/>
                    <a:pt x="29" y="249"/>
                  </a:cubicBezTo>
                  <a:cubicBezTo>
                    <a:pt x="35" y="249"/>
                    <a:pt x="35" y="251"/>
                    <a:pt x="35" y="253"/>
                  </a:cubicBezTo>
                  <a:cubicBezTo>
                    <a:pt x="35" y="253"/>
                    <a:pt x="35" y="254"/>
                    <a:pt x="35" y="254"/>
                  </a:cubicBezTo>
                  <a:cubicBezTo>
                    <a:pt x="36" y="255"/>
                    <a:pt x="38" y="255"/>
                    <a:pt x="38" y="254"/>
                  </a:cubicBezTo>
                  <a:cubicBezTo>
                    <a:pt x="39" y="249"/>
                    <a:pt x="39" y="246"/>
                    <a:pt x="40" y="237"/>
                  </a:cubicBezTo>
                  <a:cubicBezTo>
                    <a:pt x="39" y="237"/>
                    <a:pt x="38" y="236"/>
                    <a:pt x="37" y="237"/>
                  </a:cubicBezTo>
                  <a:cubicBezTo>
                    <a:pt x="37" y="238"/>
                    <a:pt x="37" y="238"/>
                    <a:pt x="36" y="239"/>
                  </a:cubicBezTo>
                  <a:cubicBezTo>
                    <a:pt x="36" y="242"/>
                    <a:pt x="34" y="242"/>
                    <a:pt x="28" y="242"/>
                  </a:cubicBezTo>
                  <a:cubicBezTo>
                    <a:pt x="23" y="243"/>
                    <a:pt x="15" y="242"/>
                    <a:pt x="10" y="242"/>
                  </a:cubicBezTo>
                  <a:cubicBezTo>
                    <a:pt x="5" y="242"/>
                    <a:pt x="5" y="241"/>
                    <a:pt x="5" y="239"/>
                  </a:cubicBezTo>
                  <a:cubicBezTo>
                    <a:pt x="5" y="238"/>
                    <a:pt x="5" y="238"/>
                    <a:pt x="5" y="237"/>
                  </a:cubicBezTo>
                  <a:cubicBezTo>
                    <a:pt x="4" y="236"/>
                    <a:pt x="2" y="236"/>
                    <a:pt x="2" y="237"/>
                  </a:cubicBezTo>
                  <a:cubicBezTo>
                    <a:pt x="1" y="241"/>
                    <a:pt x="0" y="247"/>
                    <a:pt x="0" y="251"/>
                  </a:cubicBezTo>
                  <a:cubicBezTo>
                    <a:pt x="3" y="251"/>
                    <a:pt x="6" y="253"/>
                    <a:pt x="8" y="254"/>
                  </a:cubicBezTo>
                  <a:cubicBezTo>
                    <a:pt x="9" y="255"/>
                    <a:pt x="24" y="262"/>
                    <a:pt x="27" y="264"/>
                  </a:cubicBezTo>
                  <a:cubicBezTo>
                    <a:pt x="22" y="266"/>
                    <a:pt x="11" y="271"/>
                    <a:pt x="7" y="273"/>
                  </a:cubicBezTo>
                  <a:cubicBezTo>
                    <a:pt x="4" y="275"/>
                    <a:pt x="2" y="275"/>
                    <a:pt x="0" y="275"/>
                  </a:cubicBezTo>
                  <a:cubicBezTo>
                    <a:pt x="0" y="281"/>
                    <a:pt x="0" y="284"/>
                    <a:pt x="0" y="290"/>
                  </a:cubicBezTo>
                  <a:cubicBezTo>
                    <a:pt x="1" y="290"/>
                    <a:pt x="3" y="290"/>
                    <a:pt x="4" y="289"/>
                  </a:cubicBezTo>
                  <a:cubicBezTo>
                    <a:pt x="4" y="289"/>
                    <a:pt x="4" y="289"/>
                    <a:pt x="4" y="288"/>
                  </a:cubicBezTo>
                  <a:cubicBezTo>
                    <a:pt x="3" y="284"/>
                    <a:pt x="7" y="284"/>
                    <a:pt x="11" y="284"/>
                  </a:cubicBezTo>
                  <a:cubicBezTo>
                    <a:pt x="13" y="284"/>
                    <a:pt x="24" y="285"/>
                    <a:pt x="28" y="285"/>
                  </a:cubicBezTo>
                  <a:cubicBezTo>
                    <a:pt x="35" y="286"/>
                    <a:pt x="35" y="287"/>
                    <a:pt x="35" y="289"/>
                  </a:cubicBezTo>
                  <a:cubicBezTo>
                    <a:pt x="36" y="290"/>
                    <a:pt x="35" y="290"/>
                    <a:pt x="36" y="291"/>
                  </a:cubicBezTo>
                  <a:cubicBezTo>
                    <a:pt x="37" y="292"/>
                    <a:pt x="38" y="291"/>
                    <a:pt x="39" y="291"/>
                  </a:cubicBezTo>
                  <a:cubicBezTo>
                    <a:pt x="38" y="285"/>
                    <a:pt x="38" y="282"/>
                    <a:pt x="38" y="276"/>
                  </a:cubicBezTo>
                  <a:cubicBezTo>
                    <a:pt x="37" y="275"/>
                    <a:pt x="35" y="275"/>
                    <a:pt x="35" y="276"/>
                  </a:cubicBezTo>
                  <a:moveTo>
                    <a:pt x="501" y="233"/>
                  </a:moveTo>
                  <a:cubicBezTo>
                    <a:pt x="506" y="234"/>
                    <a:pt x="511" y="234"/>
                    <a:pt x="513" y="234"/>
                  </a:cubicBezTo>
                  <a:cubicBezTo>
                    <a:pt x="514" y="232"/>
                    <a:pt x="514" y="231"/>
                    <a:pt x="513" y="231"/>
                  </a:cubicBezTo>
                  <a:cubicBezTo>
                    <a:pt x="512" y="231"/>
                    <a:pt x="511" y="230"/>
                    <a:pt x="510" y="230"/>
                  </a:cubicBezTo>
                  <a:cubicBezTo>
                    <a:pt x="509" y="230"/>
                    <a:pt x="507" y="229"/>
                    <a:pt x="505" y="228"/>
                  </a:cubicBezTo>
                  <a:cubicBezTo>
                    <a:pt x="504" y="226"/>
                    <a:pt x="504" y="224"/>
                    <a:pt x="503" y="222"/>
                  </a:cubicBezTo>
                  <a:cubicBezTo>
                    <a:pt x="503" y="221"/>
                    <a:pt x="503" y="219"/>
                    <a:pt x="503" y="218"/>
                  </a:cubicBezTo>
                  <a:cubicBezTo>
                    <a:pt x="502" y="215"/>
                    <a:pt x="503" y="214"/>
                    <a:pt x="509" y="213"/>
                  </a:cubicBezTo>
                  <a:cubicBezTo>
                    <a:pt x="514" y="212"/>
                    <a:pt x="519" y="211"/>
                    <a:pt x="524" y="209"/>
                  </a:cubicBezTo>
                  <a:cubicBezTo>
                    <a:pt x="528" y="209"/>
                    <a:pt x="532" y="208"/>
                    <a:pt x="533" y="211"/>
                  </a:cubicBezTo>
                  <a:cubicBezTo>
                    <a:pt x="533" y="212"/>
                    <a:pt x="533" y="212"/>
                    <a:pt x="533" y="213"/>
                  </a:cubicBezTo>
                  <a:cubicBezTo>
                    <a:pt x="534" y="213"/>
                    <a:pt x="536" y="213"/>
                    <a:pt x="536" y="212"/>
                  </a:cubicBezTo>
                  <a:cubicBezTo>
                    <a:pt x="535" y="208"/>
                    <a:pt x="534" y="201"/>
                    <a:pt x="532" y="194"/>
                  </a:cubicBezTo>
                  <a:cubicBezTo>
                    <a:pt x="531" y="194"/>
                    <a:pt x="529" y="194"/>
                    <a:pt x="529" y="195"/>
                  </a:cubicBezTo>
                  <a:cubicBezTo>
                    <a:pt x="529" y="196"/>
                    <a:pt x="529" y="196"/>
                    <a:pt x="529" y="197"/>
                  </a:cubicBezTo>
                  <a:cubicBezTo>
                    <a:pt x="530" y="201"/>
                    <a:pt x="526" y="201"/>
                    <a:pt x="522" y="202"/>
                  </a:cubicBezTo>
                  <a:cubicBezTo>
                    <a:pt x="520" y="203"/>
                    <a:pt x="511" y="205"/>
                    <a:pt x="507" y="206"/>
                  </a:cubicBezTo>
                  <a:cubicBezTo>
                    <a:pt x="501" y="208"/>
                    <a:pt x="500" y="207"/>
                    <a:pt x="499" y="204"/>
                  </a:cubicBezTo>
                  <a:cubicBezTo>
                    <a:pt x="498" y="204"/>
                    <a:pt x="498" y="203"/>
                    <a:pt x="498" y="203"/>
                  </a:cubicBezTo>
                  <a:cubicBezTo>
                    <a:pt x="497" y="202"/>
                    <a:pt x="496" y="203"/>
                    <a:pt x="495" y="204"/>
                  </a:cubicBezTo>
                  <a:cubicBezTo>
                    <a:pt x="496" y="209"/>
                    <a:pt x="500" y="222"/>
                    <a:pt x="501" y="233"/>
                  </a:cubicBezTo>
                  <a:moveTo>
                    <a:pt x="429" y="90"/>
                  </a:moveTo>
                  <a:cubicBezTo>
                    <a:pt x="430" y="89"/>
                    <a:pt x="430" y="89"/>
                    <a:pt x="432" y="87"/>
                  </a:cubicBezTo>
                  <a:cubicBezTo>
                    <a:pt x="434" y="84"/>
                    <a:pt x="435" y="85"/>
                    <a:pt x="436" y="85"/>
                  </a:cubicBezTo>
                  <a:cubicBezTo>
                    <a:pt x="437" y="86"/>
                    <a:pt x="437" y="86"/>
                    <a:pt x="438" y="86"/>
                  </a:cubicBezTo>
                  <a:cubicBezTo>
                    <a:pt x="439" y="86"/>
                    <a:pt x="440" y="84"/>
                    <a:pt x="440" y="83"/>
                  </a:cubicBezTo>
                  <a:cubicBezTo>
                    <a:pt x="436" y="81"/>
                    <a:pt x="431" y="77"/>
                    <a:pt x="426" y="73"/>
                  </a:cubicBezTo>
                  <a:cubicBezTo>
                    <a:pt x="425" y="73"/>
                    <a:pt x="424" y="74"/>
                    <a:pt x="424" y="75"/>
                  </a:cubicBezTo>
                  <a:cubicBezTo>
                    <a:pt x="424" y="76"/>
                    <a:pt x="425" y="76"/>
                    <a:pt x="426" y="77"/>
                  </a:cubicBezTo>
                  <a:cubicBezTo>
                    <a:pt x="428" y="80"/>
                    <a:pt x="428" y="80"/>
                    <a:pt x="426" y="82"/>
                  </a:cubicBezTo>
                  <a:cubicBezTo>
                    <a:pt x="425" y="84"/>
                    <a:pt x="425" y="84"/>
                    <a:pt x="424" y="85"/>
                  </a:cubicBezTo>
                  <a:cubicBezTo>
                    <a:pt x="422" y="87"/>
                    <a:pt x="421" y="87"/>
                    <a:pt x="419" y="85"/>
                  </a:cubicBezTo>
                  <a:cubicBezTo>
                    <a:pt x="418" y="85"/>
                    <a:pt x="417" y="84"/>
                    <a:pt x="416" y="83"/>
                  </a:cubicBezTo>
                  <a:cubicBezTo>
                    <a:pt x="414" y="81"/>
                    <a:pt x="407" y="74"/>
                    <a:pt x="414" y="63"/>
                  </a:cubicBezTo>
                  <a:cubicBezTo>
                    <a:pt x="422" y="51"/>
                    <a:pt x="433" y="54"/>
                    <a:pt x="437" y="57"/>
                  </a:cubicBezTo>
                  <a:cubicBezTo>
                    <a:pt x="440" y="60"/>
                    <a:pt x="441" y="62"/>
                    <a:pt x="441" y="65"/>
                  </a:cubicBezTo>
                  <a:cubicBezTo>
                    <a:pt x="442" y="68"/>
                    <a:pt x="440" y="70"/>
                    <a:pt x="440" y="72"/>
                  </a:cubicBezTo>
                  <a:cubicBezTo>
                    <a:pt x="440" y="72"/>
                    <a:pt x="442" y="73"/>
                    <a:pt x="443" y="73"/>
                  </a:cubicBezTo>
                  <a:cubicBezTo>
                    <a:pt x="445" y="70"/>
                    <a:pt x="447" y="67"/>
                    <a:pt x="449" y="64"/>
                  </a:cubicBezTo>
                  <a:cubicBezTo>
                    <a:pt x="448" y="63"/>
                    <a:pt x="446" y="60"/>
                    <a:pt x="439" y="54"/>
                  </a:cubicBezTo>
                  <a:cubicBezTo>
                    <a:pt x="433" y="50"/>
                    <a:pt x="425" y="46"/>
                    <a:pt x="416" y="50"/>
                  </a:cubicBezTo>
                  <a:cubicBezTo>
                    <a:pt x="410" y="52"/>
                    <a:pt x="404" y="59"/>
                    <a:pt x="404" y="67"/>
                  </a:cubicBezTo>
                  <a:cubicBezTo>
                    <a:pt x="404" y="77"/>
                    <a:pt x="409" y="82"/>
                    <a:pt x="414" y="86"/>
                  </a:cubicBezTo>
                  <a:cubicBezTo>
                    <a:pt x="419" y="90"/>
                    <a:pt x="424" y="92"/>
                    <a:pt x="427" y="94"/>
                  </a:cubicBezTo>
                  <a:cubicBezTo>
                    <a:pt x="427" y="92"/>
                    <a:pt x="428" y="91"/>
                    <a:pt x="429" y="90"/>
                  </a:cubicBezTo>
                  <a:moveTo>
                    <a:pt x="307" y="506"/>
                  </a:moveTo>
                  <a:cubicBezTo>
                    <a:pt x="313" y="517"/>
                    <a:pt x="314" y="519"/>
                    <a:pt x="319" y="528"/>
                  </a:cubicBezTo>
                  <a:cubicBezTo>
                    <a:pt x="321" y="531"/>
                    <a:pt x="321" y="532"/>
                    <a:pt x="318" y="533"/>
                  </a:cubicBezTo>
                  <a:cubicBezTo>
                    <a:pt x="318" y="533"/>
                    <a:pt x="317" y="533"/>
                    <a:pt x="317" y="533"/>
                  </a:cubicBezTo>
                  <a:cubicBezTo>
                    <a:pt x="316" y="534"/>
                    <a:pt x="317" y="536"/>
                    <a:pt x="317" y="537"/>
                  </a:cubicBezTo>
                  <a:cubicBezTo>
                    <a:pt x="323" y="536"/>
                    <a:pt x="329" y="534"/>
                    <a:pt x="335" y="533"/>
                  </a:cubicBezTo>
                  <a:cubicBezTo>
                    <a:pt x="336" y="532"/>
                    <a:pt x="335" y="530"/>
                    <a:pt x="335" y="530"/>
                  </a:cubicBezTo>
                  <a:cubicBezTo>
                    <a:pt x="334" y="530"/>
                    <a:pt x="333" y="530"/>
                    <a:pt x="333" y="530"/>
                  </a:cubicBezTo>
                  <a:cubicBezTo>
                    <a:pt x="330" y="530"/>
                    <a:pt x="329" y="529"/>
                    <a:pt x="326" y="525"/>
                  </a:cubicBezTo>
                  <a:cubicBezTo>
                    <a:pt x="325" y="523"/>
                    <a:pt x="311" y="498"/>
                    <a:pt x="311" y="498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09" y="497"/>
                    <a:pt x="306" y="499"/>
                    <a:pt x="304" y="500"/>
                  </a:cubicBezTo>
                  <a:cubicBezTo>
                    <a:pt x="302" y="510"/>
                    <a:pt x="298" y="524"/>
                    <a:pt x="297" y="530"/>
                  </a:cubicBezTo>
                  <a:cubicBezTo>
                    <a:pt x="295" y="535"/>
                    <a:pt x="294" y="536"/>
                    <a:pt x="293" y="536"/>
                  </a:cubicBezTo>
                  <a:cubicBezTo>
                    <a:pt x="292" y="537"/>
                    <a:pt x="291" y="537"/>
                    <a:pt x="291" y="537"/>
                  </a:cubicBezTo>
                  <a:cubicBezTo>
                    <a:pt x="290" y="538"/>
                    <a:pt x="290" y="539"/>
                    <a:pt x="291" y="540"/>
                  </a:cubicBezTo>
                  <a:cubicBezTo>
                    <a:pt x="295" y="540"/>
                    <a:pt x="302" y="539"/>
                    <a:pt x="306" y="538"/>
                  </a:cubicBezTo>
                  <a:cubicBezTo>
                    <a:pt x="307" y="538"/>
                    <a:pt x="306" y="536"/>
                    <a:pt x="305" y="535"/>
                  </a:cubicBezTo>
                  <a:cubicBezTo>
                    <a:pt x="305" y="535"/>
                    <a:pt x="304" y="535"/>
                    <a:pt x="304" y="535"/>
                  </a:cubicBezTo>
                  <a:cubicBezTo>
                    <a:pt x="302" y="535"/>
                    <a:pt x="301" y="535"/>
                    <a:pt x="301" y="530"/>
                  </a:cubicBezTo>
                  <a:cubicBezTo>
                    <a:pt x="303" y="523"/>
                    <a:pt x="305" y="514"/>
                    <a:pt x="307" y="506"/>
                  </a:cubicBezTo>
                  <a:moveTo>
                    <a:pt x="511" y="271"/>
                  </a:moveTo>
                  <a:cubicBezTo>
                    <a:pt x="523" y="267"/>
                    <a:pt x="524" y="266"/>
                    <a:pt x="534" y="263"/>
                  </a:cubicBezTo>
                  <a:cubicBezTo>
                    <a:pt x="537" y="262"/>
                    <a:pt x="539" y="261"/>
                    <a:pt x="539" y="264"/>
                  </a:cubicBezTo>
                  <a:cubicBezTo>
                    <a:pt x="539" y="265"/>
                    <a:pt x="539" y="266"/>
                    <a:pt x="539" y="266"/>
                  </a:cubicBezTo>
                  <a:cubicBezTo>
                    <a:pt x="540" y="267"/>
                    <a:pt x="542" y="267"/>
                    <a:pt x="542" y="266"/>
                  </a:cubicBezTo>
                  <a:cubicBezTo>
                    <a:pt x="542" y="260"/>
                    <a:pt x="542" y="254"/>
                    <a:pt x="542" y="248"/>
                  </a:cubicBezTo>
                  <a:cubicBezTo>
                    <a:pt x="541" y="247"/>
                    <a:pt x="539" y="247"/>
                    <a:pt x="538" y="248"/>
                  </a:cubicBezTo>
                  <a:cubicBezTo>
                    <a:pt x="538" y="248"/>
                    <a:pt x="538" y="249"/>
                    <a:pt x="538" y="250"/>
                  </a:cubicBezTo>
                  <a:cubicBezTo>
                    <a:pt x="538" y="253"/>
                    <a:pt x="537" y="254"/>
                    <a:pt x="532" y="255"/>
                  </a:cubicBezTo>
                  <a:cubicBezTo>
                    <a:pt x="530" y="256"/>
                    <a:pt x="503" y="266"/>
                    <a:pt x="503" y="266"/>
                  </a:cubicBezTo>
                  <a:cubicBezTo>
                    <a:pt x="502" y="267"/>
                    <a:pt x="502" y="267"/>
                    <a:pt x="502" y="268"/>
                  </a:cubicBezTo>
                  <a:cubicBezTo>
                    <a:pt x="502" y="268"/>
                    <a:pt x="503" y="272"/>
                    <a:pt x="504" y="273"/>
                  </a:cubicBezTo>
                  <a:cubicBezTo>
                    <a:pt x="513" y="277"/>
                    <a:pt x="527" y="283"/>
                    <a:pt x="532" y="285"/>
                  </a:cubicBezTo>
                  <a:cubicBezTo>
                    <a:pt x="538" y="287"/>
                    <a:pt x="538" y="289"/>
                    <a:pt x="538" y="290"/>
                  </a:cubicBezTo>
                  <a:cubicBezTo>
                    <a:pt x="538" y="291"/>
                    <a:pt x="538" y="292"/>
                    <a:pt x="538" y="293"/>
                  </a:cubicBezTo>
                  <a:cubicBezTo>
                    <a:pt x="539" y="293"/>
                    <a:pt x="541" y="294"/>
                    <a:pt x="541" y="293"/>
                  </a:cubicBezTo>
                  <a:cubicBezTo>
                    <a:pt x="542" y="288"/>
                    <a:pt x="542" y="282"/>
                    <a:pt x="542" y="278"/>
                  </a:cubicBezTo>
                  <a:cubicBezTo>
                    <a:pt x="542" y="277"/>
                    <a:pt x="540" y="277"/>
                    <a:pt x="539" y="277"/>
                  </a:cubicBezTo>
                  <a:cubicBezTo>
                    <a:pt x="539" y="278"/>
                    <a:pt x="539" y="279"/>
                    <a:pt x="539" y="279"/>
                  </a:cubicBezTo>
                  <a:cubicBezTo>
                    <a:pt x="539" y="281"/>
                    <a:pt x="538" y="282"/>
                    <a:pt x="534" y="281"/>
                  </a:cubicBezTo>
                  <a:cubicBezTo>
                    <a:pt x="527" y="278"/>
                    <a:pt x="518" y="274"/>
                    <a:pt x="511" y="271"/>
                  </a:cubicBezTo>
                  <a:moveTo>
                    <a:pt x="236" y="500"/>
                  </a:moveTo>
                  <a:cubicBezTo>
                    <a:pt x="234" y="504"/>
                    <a:pt x="233" y="508"/>
                    <a:pt x="232" y="511"/>
                  </a:cubicBezTo>
                  <a:cubicBezTo>
                    <a:pt x="233" y="512"/>
                    <a:pt x="234" y="512"/>
                    <a:pt x="235" y="512"/>
                  </a:cubicBezTo>
                  <a:cubicBezTo>
                    <a:pt x="235" y="511"/>
                    <a:pt x="236" y="509"/>
                    <a:pt x="236" y="509"/>
                  </a:cubicBezTo>
                  <a:cubicBezTo>
                    <a:pt x="237" y="508"/>
                    <a:pt x="238" y="506"/>
                    <a:pt x="240" y="505"/>
                  </a:cubicBezTo>
                  <a:cubicBezTo>
                    <a:pt x="242" y="504"/>
                    <a:pt x="244" y="505"/>
                    <a:pt x="246" y="505"/>
                  </a:cubicBezTo>
                  <a:cubicBezTo>
                    <a:pt x="248" y="505"/>
                    <a:pt x="249" y="505"/>
                    <a:pt x="250" y="505"/>
                  </a:cubicBezTo>
                  <a:cubicBezTo>
                    <a:pt x="253" y="506"/>
                    <a:pt x="253" y="507"/>
                    <a:pt x="253" y="513"/>
                  </a:cubicBezTo>
                  <a:cubicBezTo>
                    <a:pt x="252" y="518"/>
                    <a:pt x="252" y="523"/>
                    <a:pt x="252" y="529"/>
                  </a:cubicBezTo>
                  <a:cubicBezTo>
                    <a:pt x="251" y="532"/>
                    <a:pt x="251" y="536"/>
                    <a:pt x="247" y="536"/>
                  </a:cubicBezTo>
                  <a:cubicBezTo>
                    <a:pt x="247" y="536"/>
                    <a:pt x="247" y="536"/>
                    <a:pt x="246" y="536"/>
                  </a:cubicBezTo>
                  <a:cubicBezTo>
                    <a:pt x="245" y="537"/>
                    <a:pt x="245" y="539"/>
                    <a:pt x="246" y="539"/>
                  </a:cubicBezTo>
                  <a:cubicBezTo>
                    <a:pt x="250" y="540"/>
                    <a:pt x="257" y="540"/>
                    <a:pt x="264" y="540"/>
                  </a:cubicBezTo>
                  <a:cubicBezTo>
                    <a:pt x="265" y="540"/>
                    <a:pt x="265" y="538"/>
                    <a:pt x="264" y="537"/>
                  </a:cubicBezTo>
                  <a:cubicBezTo>
                    <a:pt x="263" y="537"/>
                    <a:pt x="263" y="537"/>
                    <a:pt x="262" y="537"/>
                  </a:cubicBezTo>
                  <a:cubicBezTo>
                    <a:pt x="258" y="536"/>
                    <a:pt x="259" y="532"/>
                    <a:pt x="259" y="529"/>
                  </a:cubicBezTo>
                  <a:cubicBezTo>
                    <a:pt x="259" y="526"/>
                    <a:pt x="260" y="518"/>
                    <a:pt x="260" y="513"/>
                  </a:cubicBezTo>
                  <a:cubicBezTo>
                    <a:pt x="261" y="507"/>
                    <a:pt x="261" y="506"/>
                    <a:pt x="264" y="506"/>
                  </a:cubicBezTo>
                  <a:cubicBezTo>
                    <a:pt x="265" y="506"/>
                    <a:pt x="265" y="506"/>
                    <a:pt x="266" y="506"/>
                  </a:cubicBezTo>
                  <a:cubicBezTo>
                    <a:pt x="267" y="505"/>
                    <a:pt x="267" y="503"/>
                    <a:pt x="266" y="502"/>
                  </a:cubicBezTo>
                  <a:cubicBezTo>
                    <a:pt x="261" y="502"/>
                    <a:pt x="248" y="502"/>
                    <a:pt x="236" y="500"/>
                  </a:cubicBezTo>
                  <a:moveTo>
                    <a:pt x="501" y="323"/>
                  </a:moveTo>
                  <a:cubicBezTo>
                    <a:pt x="502" y="321"/>
                    <a:pt x="502" y="321"/>
                    <a:pt x="502" y="321"/>
                  </a:cubicBezTo>
                  <a:cubicBezTo>
                    <a:pt x="502" y="318"/>
                    <a:pt x="506" y="319"/>
                    <a:pt x="510" y="321"/>
                  </a:cubicBezTo>
                  <a:cubicBezTo>
                    <a:pt x="513" y="322"/>
                    <a:pt x="524" y="325"/>
                    <a:pt x="529" y="326"/>
                  </a:cubicBezTo>
                  <a:cubicBezTo>
                    <a:pt x="526" y="327"/>
                    <a:pt x="512" y="328"/>
                    <a:pt x="506" y="329"/>
                  </a:cubicBezTo>
                  <a:cubicBezTo>
                    <a:pt x="501" y="331"/>
                    <a:pt x="497" y="331"/>
                    <a:pt x="496" y="331"/>
                  </a:cubicBezTo>
                  <a:cubicBezTo>
                    <a:pt x="495" y="331"/>
                    <a:pt x="495" y="332"/>
                    <a:pt x="495" y="333"/>
                  </a:cubicBezTo>
                  <a:cubicBezTo>
                    <a:pt x="497" y="335"/>
                    <a:pt x="498" y="336"/>
                    <a:pt x="503" y="340"/>
                  </a:cubicBezTo>
                  <a:cubicBezTo>
                    <a:pt x="508" y="345"/>
                    <a:pt x="518" y="353"/>
                    <a:pt x="520" y="356"/>
                  </a:cubicBezTo>
                  <a:cubicBezTo>
                    <a:pt x="517" y="355"/>
                    <a:pt x="505" y="352"/>
                    <a:pt x="500" y="350"/>
                  </a:cubicBezTo>
                  <a:cubicBezTo>
                    <a:pt x="494" y="349"/>
                    <a:pt x="494" y="348"/>
                    <a:pt x="495" y="346"/>
                  </a:cubicBezTo>
                  <a:cubicBezTo>
                    <a:pt x="495" y="345"/>
                    <a:pt x="495" y="345"/>
                    <a:pt x="495" y="344"/>
                  </a:cubicBezTo>
                  <a:cubicBezTo>
                    <a:pt x="495" y="343"/>
                    <a:pt x="493" y="343"/>
                    <a:pt x="492" y="343"/>
                  </a:cubicBezTo>
                  <a:cubicBezTo>
                    <a:pt x="491" y="348"/>
                    <a:pt x="490" y="351"/>
                    <a:pt x="486" y="359"/>
                  </a:cubicBezTo>
                  <a:cubicBezTo>
                    <a:pt x="487" y="360"/>
                    <a:pt x="488" y="361"/>
                    <a:pt x="489" y="360"/>
                  </a:cubicBezTo>
                  <a:cubicBezTo>
                    <a:pt x="490" y="359"/>
                    <a:pt x="490" y="359"/>
                    <a:pt x="490" y="358"/>
                  </a:cubicBezTo>
                  <a:cubicBezTo>
                    <a:pt x="491" y="356"/>
                    <a:pt x="494" y="356"/>
                    <a:pt x="499" y="357"/>
                  </a:cubicBezTo>
                  <a:cubicBezTo>
                    <a:pt x="504" y="358"/>
                    <a:pt x="511" y="361"/>
                    <a:pt x="517" y="362"/>
                  </a:cubicBezTo>
                  <a:cubicBezTo>
                    <a:pt x="521" y="363"/>
                    <a:pt x="521" y="365"/>
                    <a:pt x="521" y="367"/>
                  </a:cubicBezTo>
                  <a:cubicBezTo>
                    <a:pt x="520" y="368"/>
                    <a:pt x="520" y="368"/>
                    <a:pt x="520" y="368"/>
                  </a:cubicBezTo>
                  <a:cubicBezTo>
                    <a:pt x="521" y="370"/>
                    <a:pt x="522" y="370"/>
                    <a:pt x="523" y="370"/>
                  </a:cubicBezTo>
                  <a:cubicBezTo>
                    <a:pt x="525" y="366"/>
                    <a:pt x="527" y="360"/>
                    <a:pt x="528" y="356"/>
                  </a:cubicBezTo>
                  <a:cubicBezTo>
                    <a:pt x="526" y="355"/>
                    <a:pt x="523" y="353"/>
                    <a:pt x="521" y="351"/>
                  </a:cubicBezTo>
                  <a:cubicBezTo>
                    <a:pt x="521" y="350"/>
                    <a:pt x="508" y="339"/>
                    <a:pt x="505" y="337"/>
                  </a:cubicBezTo>
                  <a:cubicBezTo>
                    <a:pt x="511" y="336"/>
                    <a:pt x="523" y="334"/>
                    <a:pt x="527" y="333"/>
                  </a:cubicBezTo>
                  <a:cubicBezTo>
                    <a:pt x="531" y="332"/>
                    <a:pt x="533" y="332"/>
                    <a:pt x="535" y="333"/>
                  </a:cubicBezTo>
                  <a:cubicBezTo>
                    <a:pt x="536" y="328"/>
                    <a:pt x="537" y="324"/>
                    <a:pt x="538" y="319"/>
                  </a:cubicBezTo>
                  <a:cubicBezTo>
                    <a:pt x="537" y="318"/>
                    <a:pt x="536" y="317"/>
                    <a:pt x="535" y="318"/>
                  </a:cubicBezTo>
                  <a:cubicBezTo>
                    <a:pt x="535" y="319"/>
                    <a:pt x="535" y="319"/>
                    <a:pt x="534" y="320"/>
                  </a:cubicBezTo>
                  <a:cubicBezTo>
                    <a:pt x="533" y="324"/>
                    <a:pt x="530" y="322"/>
                    <a:pt x="526" y="321"/>
                  </a:cubicBezTo>
                  <a:cubicBezTo>
                    <a:pt x="524" y="321"/>
                    <a:pt x="513" y="317"/>
                    <a:pt x="510" y="316"/>
                  </a:cubicBezTo>
                  <a:cubicBezTo>
                    <a:pt x="504" y="314"/>
                    <a:pt x="504" y="312"/>
                    <a:pt x="504" y="310"/>
                  </a:cubicBezTo>
                  <a:cubicBezTo>
                    <a:pt x="504" y="309"/>
                    <a:pt x="504" y="309"/>
                    <a:pt x="504" y="308"/>
                  </a:cubicBezTo>
                  <a:cubicBezTo>
                    <a:pt x="503" y="307"/>
                    <a:pt x="502" y="307"/>
                    <a:pt x="501" y="308"/>
                  </a:cubicBezTo>
                  <a:cubicBezTo>
                    <a:pt x="500" y="313"/>
                    <a:pt x="499" y="316"/>
                    <a:pt x="498" y="323"/>
                  </a:cubicBezTo>
                  <a:cubicBezTo>
                    <a:pt x="499" y="324"/>
                    <a:pt x="500" y="324"/>
                    <a:pt x="501" y="323"/>
                  </a:cubicBezTo>
                  <a:moveTo>
                    <a:pt x="277" y="16"/>
                  </a:moveTo>
                  <a:cubicBezTo>
                    <a:pt x="277" y="13"/>
                    <a:pt x="274" y="10"/>
                    <a:pt x="271" y="10"/>
                  </a:cubicBezTo>
                  <a:cubicBezTo>
                    <a:pt x="268" y="10"/>
                    <a:pt x="265" y="13"/>
                    <a:pt x="265" y="16"/>
                  </a:cubicBezTo>
                  <a:cubicBezTo>
                    <a:pt x="265" y="20"/>
                    <a:pt x="268" y="22"/>
                    <a:pt x="271" y="22"/>
                  </a:cubicBezTo>
                  <a:cubicBezTo>
                    <a:pt x="274" y="22"/>
                    <a:pt x="277" y="20"/>
                    <a:pt x="277" y="16"/>
                  </a:cubicBezTo>
                  <a:moveTo>
                    <a:pt x="208" y="522"/>
                  </a:moveTo>
                  <a:cubicBezTo>
                    <a:pt x="208" y="523"/>
                    <a:pt x="207" y="524"/>
                    <a:pt x="206" y="525"/>
                  </a:cubicBezTo>
                  <a:cubicBezTo>
                    <a:pt x="205" y="526"/>
                    <a:pt x="203" y="527"/>
                    <a:pt x="199" y="526"/>
                  </a:cubicBezTo>
                  <a:cubicBezTo>
                    <a:pt x="198" y="526"/>
                    <a:pt x="196" y="526"/>
                    <a:pt x="194" y="525"/>
                  </a:cubicBezTo>
                  <a:cubicBezTo>
                    <a:pt x="194" y="525"/>
                    <a:pt x="199" y="507"/>
                    <a:pt x="201" y="503"/>
                  </a:cubicBezTo>
                  <a:cubicBezTo>
                    <a:pt x="203" y="497"/>
                    <a:pt x="203" y="496"/>
                    <a:pt x="207" y="497"/>
                  </a:cubicBezTo>
                  <a:cubicBezTo>
                    <a:pt x="207" y="497"/>
                    <a:pt x="208" y="497"/>
                    <a:pt x="208" y="497"/>
                  </a:cubicBezTo>
                  <a:cubicBezTo>
                    <a:pt x="209" y="497"/>
                    <a:pt x="209" y="495"/>
                    <a:pt x="209" y="494"/>
                  </a:cubicBezTo>
                  <a:cubicBezTo>
                    <a:pt x="204" y="493"/>
                    <a:pt x="197" y="490"/>
                    <a:pt x="192" y="488"/>
                  </a:cubicBezTo>
                  <a:cubicBezTo>
                    <a:pt x="191" y="489"/>
                    <a:pt x="190" y="491"/>
                    <a:pt x="191" y="491"/>
                  </a:cubicBezTo>
                  <a:cubicBezTo>
                    <a:pt x="191" y="492"/>
                    <a:pt x="192" y="492"/>
                    <a:pt x="192" y="492"/>
                  </a:cubicBezTo>
                  <a:cubicBezTo>
                    <a:pt x="195" y="494"/>
                    <a:pt x="195" y="496"/>
                    <a:pt x="193" y="501"/>
                  </a:cubicBezTo>
                  <a:cubicBezTo>
                    <a:pt x="193" y="504"/>
                    <a:pt x="193" y="504"/>
                    <a:pt x="186" y="522"/>
                  </a:cubicBezTo>
                  <a:cubicBezTo>
                    <a:pt x="184" y="522"/>
                    <a:pt x="181" y="521"/>
                    <a:pt x="180" y="520"/>
                  </a:cubicBezTo>
                  <a:cubicBezTo>
                    <a:pt x="177" y="519"/>
                    <a:pt x="177" y="516"/>
                    <a:pt x="177" y="515"/>
                  </a:cubicBezTo>
                  <a:cubicBezTo>
                    <a:pt x="177" y="514"/>
                    <a:pt x="177" y="513"/>
                    <a:pt x="177" y="512"/>
                  </a:cubicBezTo>
                  <a:cubicBezTo>
                    <a:pt x="177" y="511"/>
                    <a:pt x="175" y="510"/>
                    <a:pt x="174" y="511"/>
                  </a:cubicBezTo>
                  <a:cubicBezTo>
                    <a:pt x="173" y="512"/>
                    <a:pt x="171" y="519"/>
                    <a:pt x="171" y="521"/>
                  </a:cubicBezTo>
                  <a:cubicBezTo>
                    <a:pt x="185" y="527"/>
                    <a:pt x="193" y="529"/>
                    <a:pt x="206" y="533"/>
                  </a:cubicBezTo>
                  <a:cubicBezTo>
                    <a:pt x="207" y="532"/>
                    <a:pt x="211" y="525"/>
                    <a:pt x="211" y="524"/>
                  </a:cubicBezTo>
                  <a:cubicBezTo>
                    <a:pt x="211" y="523"/>
                    <a:pt x="209" y="522"/>
                    <a:pt x="208" y="522"/>
                  </a:cubicBezTo>
                  <a:moveTo>
                    <a:pt x="101" y="467"/>
                  </a:moveTo>
                  <a:cubicBezTo>
                    <a:pt x="100" y="467"/>
                    <a:pt x="99" y="468"/>
                    <a:pt x="97" y="468"/>
                  </a:cubicBezTo>
                  <a:cubicBezTo>
                    <a:pt x="96" y="469"/>
                    <a:pt x="93" y="469"/>
                    <a:pt x="91" y="466"/>
                  </a:cubicBezTo>
                  <a:cubicBezTo>
                    <a:pt x="90" y="466"/>
                    <a:pt x="89" y="464"/>
                    <a:pt x="87" y="463"/>
                  </a:cubicBezTo>
                  <a:cubicBezTo>
                    <a:pt x="87" y="463"/>
                    <a:pt x="100" y="450"/>
                    <a:pt x="103" y="446"/>
                  </a:cubicBezTo>
                  <a:cubicBezTo>
                    <a:pt x="107" y="442"/>
                    <a:pt x="108" y="441"/>
                    <a:pt x="111" y="443"/>
                  </a:cubicBezTo>
                  <a:cubicBezTo>
                    <a:pt x="111" y="444"/>
                    <a:pt x="112" y="444"/>
                    <a:pt x="112" y="444"/>
                  </a:cubicBezTo>
                  <a:cubicBezTo>
                    <a:pt x="113" y="444"/>
                    <a:pt x="114" y="443"/>
                    <a:pt x="114" y="442"/>
                  </a:cubicBezTo>
                  <a:cubicBezTo>
                    <a:pt x="110" y="438"/>
                    <a:pt x="105" y="433"/>
                    <a:pt x="101" y="429"/>
                  </a:cubicBezTo>
                  <a:cubicBezTo>
                    <a:pt x="100" y="429"/>
                    <a:pt x="99" y="430"/>
                    <a:pt x="99" y="431"/>
                  </a:cubicBezTo>
                  <a:cubicBezTo>
                    <a:pt x="99" y="432"/>
                    <a:pt x="100" y="432"/>
                    <a:pt x="100" y="433"/>
                  </a:cubicBezTo>
                  <a:cubicBezTo>
                    <a:pt x="102" y="436"/>
                    <a:pt x="101" y="437"/>
                    <a:pt x="97" y="441"/>
                  </a:cubicBezTo>
                  <a:cubicBezTo>
                    <a:pt x="95" y="443"/>
                    <a:pt x="95" y="443"/>
                    <a:pt x="81" y="457"/>
                  </a:cubicBezTo>
                  <a:cubicBezTo>
                    <a:pt x="79" y="455"/>
                    <a:pt x="77" y="453"/>
                    <a:pt x="76" y="452"/>
                  </a:cubicBezTo>
                  <a:cubicBezTo>
                    <a:pt x="74" y="449"/>
                    <a:pt x="76" y="447"/>
                    <a:pt x="76" y="446"/>
                  </a:cubicBezTo>
                  <a:cubicBezTo>
                    <a:pt x="76" y="445"/>
                    <a:pt x="77" y="444"/>
                    <a:pt x="78" y="443"/>
                  </a:cubicBezTo>
                  <a:cubicBezTo>
                    <a:pt x="78" y="442"/>
                    <a:pt x="76" y="441"/>
                    <a:pt x="75" y="441"/>
                  </a:cubicBezTo>
                  <a:cubicBezTo>
                    <a:pt x="74" y="442"/>
                    <a:pt x="69" y="448"/>
                    <a:pt x="68" y="449"/>
                  </a:cubicBezTo>
                  <a:cubicBezTo>
                    <a:pt x="78" y="460"/>
                    <a:pt x="84" y="466"/>
                    <a:pt x="94" y="475"/>
                  </a:cubicBezTo>
                  <a:cubicBezTo>
                    <a:pt x="95" y="475"/>
                    <a:pt x="102" y="470"/>
                    <a:pt x="103" y="469"/>
                  </a:cubicBezTo>
                  <a:cubicBezTo>
                    <a:pt x="103" y="468"/>
                    <a:pt x="102" y="467"/>
                    <a:pt x="101" y="467"/>
                  </a:cubicBezTo>
                  <a:moveTo>
                    <a:pt x="452" y="421"/>
                  </a:moveTo>
                  <a:cubicBezTo>
                    <a:pt x="453" y="420"/>
                    <a:pt x="453" y="420"/>
                    <a:pt x="454" y="419"/>
                  </a:cubicBezTo>
                  <a:cubicBezTo>
                    <a:pt x="456" y="417"/>
                    <a:pt x="458" y="416"/>
                    <a:pt x="462" y="419"/>
                  </a:cubicBezTo>
                  <a:cubicBezTo>
                    <a:pt x="463" y="420"/>
                    <a:pt x="466" y="423"/>
                    <a:pt x="467" y="424"/>
                  </a:cubicBezTo>
                  <a:cubicBezTo>
                    <a:pt x="465" y="427"/>
                    <a:pt x="463" y="429"/>
                    <a:pt x="461" y="432"/>
                  </a:cubicBezTo>
                  <a:cubicBezTo>
                    <a:pt x="461" y="433"/>
                    <a:pt x="462" y="434"/>
                    <a:pt x="464" y="434"/>
                  </a:cubicBezTo>
                  <a:cubicBezTo>
                    <a:pt x="466" y="431"/>
                    <a:pt x="468" y="430"/>
                    <a:pt x="471" y="426"/>
                  </a:cubicBezTo>
                  <a:cubicBezTo>
                    <a:pt x="472" y="427"/>
                    <a:pt x="479" y="433"/>
                    <a:pt x="480" y="433"/>
                  </a:cubicBezTo>
                  <a:cubicBezTo>
                    <a:pt x="481" y="434"/>
                    <a:pt x="481" y="435"/>
                    <a:pt x="480" y="436"/>
                  </a:cubicBezTo>
                  <a:cubicBezTo>
                    <a:pt x="479" y="438"/>
                    <a:pt x="478" y="440"/>
                    <a:pt x="475" y="442"/>
                  </a:cubicBezTo>
                  <a:cubicBezTo>
                    <a:pt x="471" y="447"/>
                    <a:pt x="464" y="443"/>
                    <a:pt x="462" y="442"/>
                  </a:cubicBezTo>
                  <a:cubicBezTo>
                    <a:pt x="461" y="442"/>
                    <a:pt x="460" y="443"/>
                    <a:pt x="460" y="445"/>
                  </a:cubicBezTo>
                  <a:cubicBezTo>
                    <a:pt x="463" y="447"/>
                    <a:pt x="469" y="450"/>
                    <a:pt x="471" y="452"/>
                  </a:cubicBezTo>
                  <a:cubicBezTo>
                    <a:pt x="481" y="441"/>
                    <a:pt x="486" y="435"/>
                    <a:pt x="492" y="426"/>
                  </a:cubicBezTo>
                  <a:cubicBezTo>
                    <a:pt x="492" y="426"/>
                    <a:pt x="491" y="425"/>
                    <a:pt x="490" y="425"/>
                  </a:cubicBezTo>
                  <a:cubicBezTo>
                    <a:pt x="489" y="425"/>
                    <a:pt x="489" y="425"/>
                    <a:pt x="489" y="426"/>
                  </a:cubicBezTo>
                  <a:cubicBezTo>
                    <a:pt x="486" y="429"/>
                    <a:pt x="484" y="427"/>
                    <a:pt x="480" y="424"/>
                  </a:cubicBezTo>
                  <a:cubicBezTo>
                    <a:pt x="478" y="422"/>
                    <a:pt x="473" y="418"/>
                    <a:pt x="468" y="414"/>
                  </a:cubicBezTo>
                  <a:cubicBezTo>
                    <a:pt x="462" y="410"/>
                    <a:pt x="462" y="409"/>
                    <a:pt x="464" y="406"/>
                  </a:cubicBezTo>
                  <a:cubicBezTo>
                    <a:pt x="464" y="406"/>
                    <a:pt x="464" y="406"/>
                    <a:pt x="464" y="405"/>
                  </a:cubicBezTo>
                  <a:cubicBezTo>
                    <a:pt x="464" y="404"/>
                    <a:pt x="463" y="403"/>
                    <a:pt x="462" y="403"/>
                  </a:cubicBezTo>
                  <a:cubicBezTo>
                    <a:pt x="458" y="409"/>
                    <a:pt x="454" y="414"/>
                    <a:pt x="450" y="419"/>
                  </a:cubicBezTo>
                  <a:cubicBezTo>
                    <a:pt x="450" y="419"/>
                    <a:pt x="452" y="420"/>
                    <a:pt x="452" y="421"/>
                  </a:cubicBezTo>
                  <a:moveTo>
                    <a:pt x="358" y="53"/>
                  </a:moveTo>
                  <a:cubicBezTo>
                    <a:pt x="363" y="55"/>
                    <a:pt x="369" y="57"/>
                    <a:pt x="375" y="61"/>
                  </a:cubicBezTo>
                  <a:cubicBezTo>
                    <a:pt x="376" y="60"/>
                    <a:pt x="377" y="58"/>
                    <a:pt x="377" y="58"/>
                  </a:cubicBezTo>
                  <a:cubicBezTo>
                    <a:pt x="376" y="57"/>
                    <a:pt x="376" y="57"/>
                    <a:pt x="375" y="56"/>
                  </a:cubicBezTo>
                  <a:cubicBezTo>
                    <a:pt x="372" y="54"/>
                    <a:pt x="373" y="53"/>
                    <a:pt x="375" y="48"/>
                  </a:cubicBezTo>
                  <a:cubicBezTo>
                    <a:pt x="376" y="45"/>
                    <a:pt x="379" y="39"/>
                    <a:pt x="382" y="34"/>
                  </a:cubicBezTo>
                  <a:cubicBezTo>
                    <a:pt x="383" y="30"/>
                    <a:pt x="385" y="27"/>
                    <a:pt x="389" y="28"/>
                  </a:cubicBezTo>
                  <a:cubicBezTo>
                    <a:pt x="389" y="28"/>
                    <a:pt x="390" y="29"/>
                    <a:pt x="390" y="29"/>
                  </a:cubicBezTo>
                  <a:cubicBezTo>
                    <a:pt x="391" y="29"/>
                    <a:pt x="392" y="27"/>
                    <a:pt x="392" y="26"/>
                  </a:cubicBezTo>
                  <a:cubicBezTo>
                    <a:pt x="387" y="24"/>
                    <a:pt x="380" y="21"/>
                    <a:pt x="374" y="18"/>
                  </a:cubicBezTo>
                  <a:cubicBezTo>
                    <a:pt x="373" y="18"/>
                    <a:pt x="372" y="20"/>
                    <a:pt x="373" y="21"/>
                  </a:cubicBezTo>
                  <a:cubicBezTo>
                    <a:pt x="373" y="21"/>
                    <a:pt x="374" y="21"/>
                    <a:pt x="374" y="22"/>
                  </a:cubicBezTo>
                  <a:cubicBezTo>
                    <a:pt x="378" y="24"/>
                    <a:pt x="376" y="27"/>
                    <a:pt x="375" y="30"/>
                  </a:cubicBezTo>
                  <a:cubicBezTo>
                    <a:pt x="373" y="33"/>
                    <a:pt x="370" y="41"/>
                    <a:pt x="368" y="45"/>
                  </a:cubicBezTo>
                  <a:cubicBezTo>
                    <a:pt x="366" y="51"/>
                    <a:pt x="365" y="51"/>
                    <a:pt x="361" y="50"/>
                  </a:cubicBezTo>
                  <a:cubicBezTo>
                    <a:pt x="361" y="50"/>
                    <a:pt x="360" y="50"/>
                    <a:pt x="359" y="50"/>
                  </a:cubicBezTo>
                  <a:cubicBezTo>
                    <a:pt x="359" y="50"/>
                    <a:pt x="358" y="52"/>
                    <a:pt x="358" y="53"/>
                  </a:cubicBezTo>
                  <a:moveTo>
                    <a:pt x="82" y="405"/>
                  </a:moveTo>
                  <a:cubicBezTo>
                    <a:pt x="79" y="401"/>
                    <a:pt x="75" y="396"/>
                    <a:pt x="71" y="390"/>
                  </a:cubicBezTo>
                  <a:cubicBezTo>
                    <a:pt x="70" y="389"/>
                    <a:pt x="69" y="390"/>
                    <a:pt x="68" y="391"/>
                  </a:cubicBezTo>
                  <a:cubicBezTo>
                    <a:pt x="69" y="392"/>
                    <a:pt x="69" y="393"/>
                    <a:pt x="69" y="393"/>
                  </a:cubicBezTo>
                  <a:cubicBezTo>
                    <a:pt x="71" y="396"/>
                    <a:pt x="70" y="397"/>
                    <a:pt x="65" y="400"/>
                  </a:cubicBezTo>
                  <a:cubicBezTo>
                    <a:pt x="62" y="402"/>
                    <a:pt x="56" y="406"/>
                    <a:pt x="52" y="409"/>
                  </a:cubicBezTo>
                  <a:cubicBezTo>
                    <a:pt x="48" y="411"/>
                    <a:pt x="45" y="413"/>
                    <a:pt x="43" y="410"/>
                  </a:cubicBezTo>
                  <a:cubicBezTo>
                    <a:pt x="43" y="409"/>
                    <a:pt x="42" y="409"/>
                    <a:pt x="42" y="408"/>
                  </a:cubicBezTo>
                  <a:cubicBezTo>
                    <a:pt x="41" y="408"/>
                    <a:pt x="39" y="409"/>
                    <a:pt x="39" y="410"/>
                  </a:cubicBezTo>
                  <a:cubicBezTo>
                    <a:pt x="42" y="414"/>
                    <a:pt x="46" y="421"/>
                    <a:pt x="50" y="426"/>
                  </a:cubicBezTo>
                  <a:cubicBezTo>
                    <a:pt x="51" y="427"/>
                    <a:pt x="52" y="426"/>
                    <a:pt x="52" y="425"/>
                  </a:cubicBezTo>
                  <a:cubicBezTo>
                    <a:pt x="52" y="424"/>
                    <a:pt x="52" y="424"/>
                    <a:pt x="51" y="423"/>
                  </a:cubicBezTo>
                  <a:cubicBezTo>
                    <a:pt x="49" y="419"/>
                    <a:pt x="53" y="417"/>
                    <a:pt x="56" y="416"/>
                  </a:cubicBezTo>
                  <a:cubicBezTo>
                    <a:pt x="58" y="414"/>
                    <a:pt x="65" y="409"/>
                    <a:pt x="69" y="407"/>
                  </a:cubicBezTo>
                  <a:cubicBezTo>
                    <a:pt x="74" y="403"/>
                    <a:pt x="75" y="403"/>
                    <a:pt x="78" y="406"/>
                  </a:cubicBezTo>
                  <a:cubicBezTo>
                    <a:pt x="78" y="406"/>
                    <a:pt x="78" y="407"/>
                    <a:pt x="79" y="407"/>
                  </a:cubicBezTo>
                  <a:cubicBezTo>
                    <a:pt x="80" y="407"/>
                    <a:pt x="81" y="406"/>
                    <a:pt x="82" y="405"/>
                  </a:cubicBezTo>
                  <a:moveTo>
                    <a:pt x="487" y="180"/>
                  </a:moveTo>
                  <a:cubicBezTo>
                    <a:pt x="492" y="180"/>
                    <a:pt x="496" y="179"/>
                    <a:pt x="498" y="178"/>
                  </a:cubicBezTo>
                  <a:cubicBezTo>
                    <a:pt x="499" y="176"/>
                    <a:pt x="498" y="175"/>
                    <a:pt x="497" y="175"/>
                  </a:cubicBezTo>
                  <a:cubicBezTo>
                    <a:pt x="497" y="175"/>
                    <a:pt x="495" y="175"/>
                    <a:pt x="494" y="175"/>
                  </a:cubicBezTo>
                  <a:cubicBezTo>
                    <a:pt x="493" y="175"/>
                    <a:pt x="491" y="175"/>
                    <a:pt x="489" y="174"/>
                  </a:cubicBezTo>
                  <a:cubicBezTo>
                    <a:pt x="488" y="173"/>
                    <a:pt x="486" y="171"/>
                    <a:pt x="486" y="169"/>
                  </a:cubicBezTo>
                  <a:cubicBezTo>
                    <a:pt x="485" y="168"/>
                    <a:pt x="484" y="166"/>
                    <a:pt x="484" y="165"/>
                  </a:cubicBezTo>
                  <a:cubicBezTo>
                    <a:pt x="483" y="162"/>
                    <a:pt x="484" y="161"/>
                    <a:pt x="489" y="159"/>
                  </a:cubicBezTo>
                  <a:cubicBezTo>
                    <a:pt x="493" y="157"/>
                    <a:pt x="498" y="154"/>
                    <a:pt x="503" y="152"/>
                  </a:cubicBezTo>
                  <a:cubicBezTo>
                    <a:pt x="506" y="150"/>
                    <a:pt x="510" y="148"/>
                    <a:pt x="512" y="151"/>
                  </a:cubicBezTo>
                  <a:cubicBezTo>
                    <a:pt x="512" y="152"/>
                    <a:pt x="512" y="152"/>
                    <a:pt x="513" y="153"/>
                  </a:cubicBezTo>
                  <a:cubicBezTo>
                    <a:pt x="514" y="153"/>
                    <a:pt x="515" y="152"/>
                    <a:pt x="516" y="151"/>
                  </a:cubicBezTo>
                  <a:cubicBezTo>
                    <a:pt x="514" y="147"/>
                    <a:pt x="511" y="141"/>
                    <a:pt x="507" y="135"/>
                  </a:cubicBezTo>
                  <a:cubicBezTo>
                    <a:pt x="506" y="135"/>
                    <a:pt x="504" y="136"/>
                    <a:pt x="504" y="137"/>
                  </a:cubicBezTo>
                  <a:cubicBezTo>
                    <a:pt x="505" y="137"/>
                    <a:pt x="505" y="137"/>
                    <a:pt x="505" y="138"/>
                  </a:cubicBezTo>
                  <a:cubicBezTo>
                    <a:pt x="507" y="142"/>
                    <a:pt x="503" y="143"/>
                    <a:pt x="500" y="145"/>
                  </a:cubicBezTo>
                  <a:cubicBezTo>
                    <a:pt x="497" y="146"/>
                    <a:pt x="490" y="150"/>
                    <a:pt x="486" y="152"/>
                  </a:cubicBezTo>
                  <a:cubicBezTo>
                    <a:pt x="480" y="155"/>
                    <a:pt x="479" y="155"/>
                    <a:pt x="477" y="153"/>
                  </a:cubicBezTo>
                  <a:cubicBezTo>
                    <a:pt x="477" y="152"/>
                    <a:pt x="476" y="152"/>
                    <a:pt x="476" y="151"/>
                  </a:cubicBezTo>
                  <a:cubicBezTo>
                    <a:pt x="475" y="151"/>
                    <a:pt x="474" y="152"/>
                    <a:pt x="473" y="153"/>
                  </a:cubicBezTo>
                  <a:cubicBezTo>
                    <a:pt x="476" y="158"/>
                    <a:pt x="482" y="169"/>
                    <a:pt x="487" y="180"/>
                  </a:cubicBezTo>
                  <a:moveTo>
                    <a:pt x="445" y="114"/>
                  </a:moveTo>
                  <a:cubicBezTo>
                    <a:pt x="446" y="113"/>
                    <a:pt x="447" y="112"/>
                    <a:pt x="448" y="112"/>
                  </a:cubicBezTo>
                  <a:cubicBezTo>
                    <a:pt x="448" y="113"/>
                    <a:pt x="449" y="113"/>
                    <a:pt x="449" y="113"/>
                  </a:cubicBezTo>
                  <a:cubicBezTo>
                    <a:pt x="452" y="116"/>
                    <a:pt x="453" y="116"/>
                    <a:pt x="458" y="111"/>
                  </a:cubicBezTo>
                  <a:cubicBezTo>
                    <a:pt x="462" y="109"/>
                    <a:pt x="468" y="103"/>
                    <a:pt x="470" y="101"/>
                  </a:cubicBezTo>
                  <a:cubicBezTo>
                    <a:pt x="473" y="99"/>
                    <a:pt x="476" y="97"/>
                    <a:pt x="474" y="94"/>
                  </a:cubicBezTo>
                  <a:cubicBezTo>
                    <a:pt x="473" y="93"/>
                    <a:pt x="473" y="93"/>
                    <a:pt x="473" y="92"/>
                  </a:cubicBezTo>
                  <a:cubicBezTo>
                    <a:pt x="473" y="91"/>
                    <a:pt x="474" y="90"/>
                    <a:pt x="475" y="90"/>
                  </a:cubicBezTo>
                  <a:cubicBezTo>
                    <a:pt x="479" y="95"/>
                    <a:pt x="484" y="101"/>
                    <a:pt x="487" y="105"/>
                  </a:cubicBezTo>
                  <a:cubicBezTo>
                    <a:pt x="487" y="106"/>
                    <a:pt x="486" y="107"/>
                    <a:pt x="485" y="107"/>
                  </a:cubicBezTo>
                  <a:cubicBezTo>
                    <a:pt x="484" y="107"/>
                    <a:pt x="484" y="106"/>
                    <a:pt x="484" y="106"/>
                  </a:cubicBezTo>
                  <a:cubicBezTo>
                    <a:pt x="481" y="103"/>
                    <a:pt x="478" y="105"/>
                    <a:pt x="475" y="108"/>
                  </a:cubicBezTo>
                  <a:cubicBezTo>
                    <a:pt x="470" y="111"/>
                    <a:pt x="465" y="115"/>
                    <a:pt x="463" y="117"/>
                  </a:cubicBezTo>
                  <a:cubicBezTo>
                    <a:pt x="458" y="121"/>
                    <a:pt x="457" y="122"/>
                    <a:pt x="459" y="125"/>
                  </a:cubicBezTo>
                  <a:cubicBezTo>
                    <a:pt x="459" y="126"/>
                    <a:pt x="460" y="126"/>
                    <a:pt x="460" y="127"/>
                  </a:cubicBezTo>
                  <a:cubicBezTo>
                    <a:pt x="460" y="128"/>
                    <a:pt x="458" y="129"/>
                    <a:pt x="457" y="129"/>
                  </a:cubicBezTo>
                  <a:cubicBezTo>
                    <a:pt x="453" y="123"/>
                    <a:pt x="449" y="118"/>
                    <a:pt x="445" y="114"/>
                  </a:cubicBezTo>
                  <a:moveTo>
                    <a:pt x="362" y="483"/>
                  </a:moveTo>
                  <a:cubicBezTo>
                    <a:pt x="356" y="485"/>
                    <a:pt x="350" y="489"/>
                    <a:pt x="349" y="490"/>
                  </a:cubicBezTo>
                  <a:cubicBezTo>
                    <a:pt x="350" y="493"/>
                    <a:pt x="350" y="497"/>
                    <a:pt x="351" y="500"/>
                  </a:cubicBezTo>
                  <a:cubicBezTo>
                    <a:pt x="352" y="500"/>
                    <a:pt x="355" y="500"/>
                    <a:pt x="355" y="499"/>
                  </a:cubicBezTo>
                  <a:cubicBezTo>
                    <a:pt x="355" y="498"/>
                    <a:pt x="354" y="496"/>
                    <a:pt x="355" y="493"/>
                  </a:cubicBezTo>
                  <a:cubicBezTo>
                    <a:pt x="356" y="490"/>
                    <a:pt x="359" y="488"/>
                    <a:pt x="362" y="487"/>
                  </a:cubicBezTo>
                  <a:cubicBezTo>
                    <a:pt x="366" y="486"/>
                    <a:pt x="375" y="483"/>
                    <a:pt x="381" y="496"/>
                  </a:cubicBezTo>
                  <a:cubicBezTo>
                    <a:pt x="387" y="509"/>
                    <a:pt x="379" y="516"/>
                    <a:pt x="374" y="518"/>
                  </a:cubicBezTo>
                  <a:cubicBezTo>
                    <a:pt x="370" y="519"/>
                    <a:pt x="366" y="518"/>
                    <a:pt x="364" y="517"/>
                  </a:cubicBezTo>
                  <a:cubicBezTo>
                    <a:pt x="362" y="516"/>
                    <a:pt x="361" y="514"/>
                    <a:pt x="360" y="513"/>
                  </a:cubicBezTo>
                  <a:cubicBezTo>
                    <a:pt x="359" y="513"/>
                    <a:pt x="357" y="514"/>
                    <a:pt x="357" y="515"/>
                  </a:cubicBezTo>
                  <a:cubicBezTo>
                    <a:pt x="359" y="518"/>
                    <a:pt x="360" y="521"/>
                    <a:pt x="362" y="524"/>
                  </a:cubicBezTo>
                  <a:cubicBezTo>
                    <a:pt x="363" y="524"/>
                    <a:pt x="370" y="523"/>
                    <a:pt x="376" y="520"/>
                  </a:cubicBezTo>
                  <a:cubicBezTo>
                    <a:pt x="383" y="518"/>
                    <a:pt x="389" y="513"/>
                    <a:pt x="391" y="505"/>
                  </a:cubicBezTo>
                  <a:cubicBezTo>
                    <a:pt x="392" y="498"/>
                    <a:pt x="389" y="490"/>
                    <a:pt x="382" y="485"/>
                  </a:cubicBezTo>
                  <a:cubicBezTo>
                    <a:pt x="375" y="479"/>
                    <a:pt x="367" y="481"/>
                    <a:pt x="362" y="483"/>
                  </a:cubicBezTo>
                  <a:moveTo>
                    <a:pt x="309" y="38"/>
                  </a:moveTo>
                  <a:cubicBezTo>
                    <a:pt x="309" y="38"/>
                    <a:pt x="312" y="41"/>
                    <a:pt x="321" y="43"/>
                  </a:cubicBezTo>
                  <a:cubicBezTo>
                    <a:pt x="329" y="44"/>
                    <a:pt x="336" y="41"/>
                    <a:pt x="337" y="34"/>
                  </a:cubicBezTo>
                  <a:cubicBezTo>
                    <a:pt x="339" y="27"/>
                    <a:pt x="333" y="23"/>
                    <a:pt x="329" y="20"/>
                  </a:cubicBezTo>
                  <a:cubicBezTo>
                    <a:pt x="324" y="16"/>
                    <a:pt x="322" y="14"/>
                    <a:pt x="322" y="11"/>
                  </a:cubicBezTo>
                  <a:cubicBezTo>
                    <a:pt x="322" y="9"/>
                    <a:pt x="325" y="5"/>
                    <a:pt x="331" y="7"/>
                  </a:cubicBezTo>
                  <a:cubicBezTo>
                    <a:pt x="337" y="9"/>
                    <a:pt x="337" y="15"/>
                    <a:pt x="337" y="16"/>
                  </a:cubicBezTo>
                  <a:cubicBezTo>
                    <a:pt x="338" y="17"/>
                    <a:pt x="339" y="17"/>
                    <a:pt x="340" y="16"/>
                  </a:cubicBezTo>
                  <a:cubicBezTo>
                    <a:pt x="341" y="14"/>
                    <a:pt x="341" y="8"/>
                    <a:pt x="341" y="7"/>
                  </a:cubicBezTo>
                  <a:cubicBezTo>
                    <a:pt x="339" y="6"/>
                    <a:pt x="337" y="5"/>
                    <a:pt x="331" y="3"/>
                  </a:cubicBezTo>
                  <a:cubicBezTo>
                    <a:pt x="318" y="0"/>
                    <a:pt x="315" y="9"/>
                    <a:pt x="314" y="13"/>
                  </a:cubicBezTo>
                  <a:cubicBezTo>
                    <a:pt x="314" y="16"/>
                    <a:pt x="316" y="20"/>
                    <a:pt x="323" y="25"/>
                  </a:cubicBezTo>
                  <a:cubicBezTo>
                    <a:pt x="328" y="29"/>
                    <a:pt x="330" y="31"/>
                    <a:pt x="329" y="35"/>
                  </a:cubicBezTo>
                  <a:cubicBezTo>
                    <a:pt x="328" y="38"/>
                    <a:pt x="326" y="40"/>
                    <a:pt x="321" y="39"/>
                  </a:cubicBezTo>
                  <a:cubicBezTo>
                    <a:pt x="313" y="37"/>
                    <a:pt x="314" y="32"/>
                    <a:pt x="314" y="28"/>
                  </a:cubicBezTo>
                  <a:cubicBezTo>
                    <a:pt x="313" y="27"/>
                    <a:pt x="311" y="27"/>
                    <a:pt x="310" y="27"/>
                  </a:cubicBezTo>
                  <a:cubicBezTo>
                    <a:pt x="310" y="29"/>
                    <a:pt x="309" y="34"/>
                    <a:pt x="309" y="38"/>
                  </a:cubicBezTo>
                  <a:moveTo>
                    <a:pt x="58" y="366"/>
                  </a:moveTo>
                  <a:cubicBezTo>
                    <a:pt x="58" y="366"/>
                    <a:pt x="58" y="361"/>
                    <a:pt x="55" y="354"/>
                  </a:cubicBezTo>
                  <a:cubicBezTo>
                    <a:pt x="52" y="346"/>
                    <a:pt x="45" y="342"/>
                    <a:pt x="39" y="345"/>
                  </a:cubicBezTo>
                  <a:cubicBezTo>
                    <a:pt x="32" y="347"/>
                    <a:pt x="32" y="354"/>
                    <a:pt x="32" y="360"/>
                  </a:cubicBezTo>
                  <a:cubicBezTo>
                    <a:pt x="31" y="366"/>
                    <a:pt x="31" y="369"/>
                    <a:pt x="28" y="370"/>
                  </a:cubicBezTo>
                  <a:cubicBezTo>
                    <a:pt x="26" y="371"/>
                    <a:pt x="22" y="371"/>
                    <a:pt x="20" y="365"/>
                  </a:cubicBezTo>
                  <a:cubicBezTo>
                    <a:pt x="18" y="358"/>
                    <a:pt x="23" y="356"/>
                    <a:pt x="24" y="355"/>
                  </a:cubicBezTo>
                  <a:cubicBezTo>
                    <a:pt x="24" y="354"/>
                    <a:pt x="24" y="353"/>
                    <a:pt x="22" y="352"/>
                  </a:cubicBezTo>
                  <a:cubicBezTo>
                    <a:pt x="20" y="353"/>
                    <a:pt x="15" y="356"/>
                    <a:pt x="14" y="356"/>
                  </a:cubicBezTo>
                  <a:cubicBezTo>
                    <a:pt x="15" y="358"/>
                    <a:pt x="15" y="361"/>
                    <a:pt x="17" y="367"/>
                  </a:cubicBezTo>
                  <a:cubicBezTo>
                    <a:pt x="22" y="379"/>
                    <a:pt x="30" y="378"/>
                    <a:pt x="34" y="375"/>
                  </a:cubicBezTo>
                  <a:cubicBezTo>
                    <a:pt x="37" y="373"/>
                    <a:pt x="39" y="370"/>
                    <a:pt x="39" y="361"/>
                  </a:cubicBezTo>
                  <a:cubicBezTo>
                    <a:pt x="39" y="355"/>
                    <a:pt x="40" y="352"/>
                    <a:pt x="44" y="351"/>
                  </a:cubicBezTo>
                  <a:cubicBezTo>
                    <a:pt x="47" y="350"/>
                    <a:pt x="50" y="351"/>
                    <a:pt x="52" y="355"/>
                  </a:cubicBezTo>
                  <a:cubicBezTo>
                    <a:pt x="55" y="363"/>
                    <a:pt x="50" y="365"/>
                    <a:pt x="47" y="367"/>
                  </a:cubicBezTo>
                  <a:cubicBezTo>
                    <a:pt x="46" y="369"/>
                    <a:pt x="47" y="370"/>
                    <a:pt x="48" y="371"/>
                  </a:cubicBezTo>
                  <a:cubicBezTo>
                    <a:pt x="50" y="370"/>
                    <a:pt x="54" y="368"/>
                    <a:pt x="58" y="366"/>
                  </a:cubicBezTo>
                  <a:moveTo>
                    <a:pt x="157" y="472"/>
                  </a:moveTo>
                  <a:cubicBezTo>
                    <a:pt x="155" y="473"/>
                    <a:pt x="155" y="474"/>
                    <a:pt x="155" y="475"/>
                  </a:cubicBezTo>
                  <a:cubicBezTo>
                    <a:pt x="155" y="475"/>
                    <a:pt x="155" y="475"/>
                    <a:pt x="156" y="476"/>
                  </a:cubicBezTo>
                  <a:cubicBezTo>
                    <a:pt x="158" y="478"/>
                    <a:pt x="158" y="479"/>
                    <a:pt x="155" y="481"/>
                  </a:cubicBezTo>
                  <a:cubicBezTo>
                    <a:pt x="153" y="483"/>
                    <a:pt x="152" y="483"/>
                    <a:pt x="151" y="484"/>
                  </a:cubicBezTo>
                  <a:cubicBezTo>
                    <a:pt x="150" y="482"/>
                    <a:pt x="141" y="477"/>
                    <a:pt x="139" y="476"/>
                  </a:cubicBezTo>
                  <a:cubicBezTo>
                    <a:pt x="139" y="475"/>
                    <a:pt x="139" y="475"/>
                    <a:pt x="140" y="472"/>
                  </a:cubicBezTo>
                  <a:cubicBezTo>
                    <a:pt x="140" y="469"/>
                    <a:pt x="141" y="467"/>
                    <a:pt x="144" y="468"/>
                  </a:cubicBezTo>
                  <a:cubicBezTo>
                    <a:pt x="144" y="469"/>
                    <a:pt x="145" y="469"/>
                    <a:pt x="145" y="469"/>
                  </a:cubicBezTo>
                  <a:cubicBezTo>
                    <a:pt x="146" y="469"/>
                    <a:pt x="147" y="467"/>
                    <a:pt x="147" y="466"/>
                  </a:cubicBezTo>
                  <a:cubicBezTo>
                    <a:pt x="144" y="465"/>
                    <a:pt x="139" y="461"/>
                    <a:pt x="133" y="457"/>
                  </a:cubicBezTo>
                  <a:cubicBezTo>
                    <a:pt x="131" y="457"/>
                    <a:pt x="131" y="459"/>
                    <a:pt x="131" y="460"/>
                  </a:cubicBezTo>
                  <a:cubicBezTo>
                    <a:pt x="131" y="460"/>
                    <a:pt x="132" y="460"/>
                    <a:pt x="132" y="461"/>
                  </a:cubicBezTo>
                  <a:cubicBezTo>
                    <a:pt x="135" y="463"/>
                    <a:pt x="133" y="467"/>
                    <a:pt x="133" y="469"/>
                  </a:cubicBezTo>
                  <a:cubicBezTo>
                    <a:pt x="133" y="472"/>
                    <a:pt x="127" y="500"/>
                    <a:pt x="127" y="500"/>
                  </a:cubicBezTo>
                  <a:cubicBezTo>
                    <a:pt x="127" y="501"/>
                    <a:pt x="127" y="501"/>
                    <a:pt x="127" y="501"/>
                  </a:cubicBezTo>
                  <a:cubicBezTo>
                    <a:pt x="128" y="501"/>
                    <a:pt x="132" y="503"/>
                    <a:pt x="133" y="503"/>
                  </a:cubicBezTo>
                  <a:cubicBezTo>
                    <a:pt x="135" y="501"/>
                    <a:pt x="153" y="488"/>
                    <a:pt x="158" y="484"/>
                  </a:cubicBezTo>
                  <a:cubicBezTo>
                    <a:pt x="163" y="480"/>
                    <a:pt x="164" y="481"/>
                    <a:pt x="166" y="481"/>
                  </a:cubicBezTo>
                  <a:cubicBezTo>
                    <a:pt x="167" y="481"/>
                    <a:pt x="167" y="482"/>
                    <a:pt x="167" y="482"/>
                  </a:cubicBezTo>
                  <a:cubicBezTo>
                    <a:pt x="168" y="481"/>
                    <a:pt x="169" y="480"/>
                    <a:pt x="169" y="479"/>
                  </a:cubicBezTo>
                  <a:cubicBezTo>
                    <a:pt x="164" y="477"/>
                    <a:pt x="158" y="473"/>
                    <a:pt x="157" y="472"/>
                  </a:cubicBezTo>
                  <a:moveTo>
                    <a:pt x="136" y="496"/>
                  </a:moveTo>
                  <a:cubicBezTo>
                    <a:pt x="136" y="496"/>
                    <a:pt x="136" y="496"/>
                    <a:pt x="135" y="496"/>
                  </a:cubicBezTo>
                  <a:cubicBezTo>
                    <a:pt x="135" y="496"/>
                    <a:pt x="135" y="495"/>
                    <a:pt x="135" y="495"/>
                  </a:cubicBezTo>
                  <a:cubicBezTo>
                    <a:pt x="138" y="479"/>
                    <a:pt x="138" y="479"/>
                    <a:pt x="138" y="479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36" y="496"/>
                    <a:pt x="136" y="496"/>
                    <a:pt x="136" y="496"/>
                  </a:cubicBezTo>
                  <a:moveTo>
                    <a:pt x="420" y="449"/>
                  </a:moveTo>
                  <a:cubicBezTo>
                    <a:pt x="421" y="448"/>
                    <a:pt x="427" y="443"/>
                    <a:pt x="430" y="439"/>
                  </a:cubicBezTo>
                  <a:cubicBezTo>
                    <a:pt x="431" y="439"/>
                    <a:pt x="433" y="441"/>
                    <a:pt x="432" y="442"/>
                  </a:cubicBezTo>
                  <a:cubicBezTo>
                    <a:pt x="432" y="442"/>
                    <a:pt x="432" y="442"/>
                    <a:pt x="431" y="443"/>
                  </a:cubicBezTo>
                  <a:cubicBezTo>
                    <a:pt x="430" y="445"/>
                    <a:pt x="430" y="446"/>
                    <a:pt x="431" y="452"/>
                  </a:cubicBezTo>
                  <a:cubicBezTo>
                    <a:pt x="433" y="457"/>
                    <a:pt x="439" y="479"/>
                    <a:pt x="440" y="481"/>
                  </a:cubicBezTo>
                  <a:cubicBezTo>
                    <a:pt x="440" y="482"/>
                    <a:pt x="437" y="486"/>
                    <a:pt x="437" y="486"/>
                  </a:cubicBezTo>
                  <a:cubicBezTo>
                    <a:pt x="436" y="486"/>
                    <a:pt x="436" y="487"/>
                    <a:pt x="436" y="486"/>
                  </a:cubicBezTo>
                  <a:cubicBezTo>
                    <a:pt x="435" y="486"/>
                    <a:pt x="411" y="471"/>
                    <a:pt x="409" y="469"/>
                  </a:cubicBezTo>
                  <a:cubicBezTo>
                    <a:pt x="407" y="468"/>
                    <a:pt x="403" y="466"/>
                    <a:pt x="401" y="467"/>
                  </a:cubicBezTo>
                  <a:cubicBezTo>
                    <a:pt x="400" y="468"/>
                    <a:pt x="400" y="468"/>
                    <a:pt x="399" y="468"/>
                  </a:cubicBezTo>
                  <a:cubicBezTo>
                    <a:pt x="398" y="468"/>
                    <a:pt x="397" y="467"/>
                    <a:pt x="397" y="465"/>
                  </a:cubicBezTo>
                  <a:cubicBezTo>
                    <a:pt x="404" y="461"/>
                    <a:pt x="409" y="457"/>
                    <a:pt x="411" y="456"/>
                  </a:cubicBezTo>
                  <a:cubicBezTo>
                    <a:pt x="412" y="456"/>
                    <a:pt x="413" y="457"/>
                    <a:pt x="413" y="458"/>
                  </a:cubicBezTo>
                  <a:cubicBezTo>
                    <a:pt x="412" y="459"/>
                    <a:pt x="412" y="459"/>
                    <a:pt x="412" y="459"/>
                  </a:cubicBezTo>
                  <a:cubicBezTo>
                    <a:pt x="409" y="461"/>
                    <a:pt x="411" y="463"/>
                    <a:pt x="414" y="464"/>
                  </a:cubicBezTo>
                  <a:cubicBezTo>
                    <a:pt x="416" y="466"/>
                    <a:pt x="416" y="466"/>
                    <a:pt x="417" y="466"/>
                  </a:cubicBezTo>
                  <a:cubicBezTo>
                    <a:pt x="418" y="465"/>
                    <a:pt x="427" y="458"/>
                    <a:pt x="429" y="457"/>
                  </a:cubicBezTo>
                  <a:cubicBezTo>
                    <a:pt x="428" y="456"/>
                    <a:pt x="428" y="456"/>
                    <a:pt x="427" y="453"/>
                  </a:cubicBezTo>
                  <a:cubicBezTo>
                    <a:pt x="426" y="450"/>
                    <a:pt x="425" y="449"/>
                    <a:pt x="423" y="450"/>
                  </a:cubicBezTo>
                  <a:cubicBezTo>
                    <a:pt x="422" y="451"/>
                    <a:pt x="422" y="451"/>
                    <a:pt x="422" y="451"/>
                  </a:cubicBezTo>
                  <a:cubicBezTo>
                    <a:pt x="421" y="451"/>
                    <a:pt x="420" y="450"/>
                    <a:pt x="420" y="449"/>
                  </a:cubicBezTo>
                  <a:moveTo>
                    <a:pt x="434" y="476"/>
                  </a:moveTo>
                  <a:cubicBezTo>
                    <a:pt x="430" y="460"/>
                    <a:pt x="430" y="460"/>
                    <a:pt x="430" y="460"/>
                  </a:cubicBezTo>
                  <a:cubicBezTo>
                    <a:pt x="420" y="468"/>
                    <a:pt x="420" y="468"/>
                    <a:pt x="420" y="468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6"/>
                    <a:pt x="434" y="47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18462" y="853"/>
              <a:ext cx="370" cy="710"/>
            </a:xfrm>
            <a:custGeom>
              <a:avLst/>
              <a:gdLst>
                <a:gd name="T0" fmla="*/ 1264 w 185"/>
                <a:gd name="T1" fmla="*/ 4144 h 355"/>
                <a:gd name="T2" fmla="*/ 1088 w 185"/>
                <a:gd name="T3" fmla="*/ 4640 h 355"/>
                <a:gd name="T4" fmla="*/ 464 w 185"/>
                <a:gd name="T5" fmla="*/ 4400 h 355"/>
                <a:gd name="T6" fmla="*/ 1968 w 185"/>
                <a:gd name="T7" fmla="*/ 3552 h 355"/>
                <a:gd name="T8" fmla="*/ 1472 w 185"/>
                <a:gd name="T9" fmla="*/ 3152 h 355"/>
                <a:gd name="T10" fmla="*/ 1888 w 185"/>
                <a:gd name="T11" fmla="*/ 5152 h 355"/>
                <a:gd name="T12" fmla="*/ 1392 w 185"/>
                <a:gd name="T13" fmla="*/ 4896 h 355"/>
                <a:gd name="T14" fmla="*/ 1184 w 185"/>
                <a:gd name="T15" fmla="*/ 5520 h 355"/>
                <a:gd name="T16" fmla="*/ 624 w 185"/>
                <a:gd name="T17" fmla="*/ 5184 h 355"/>
                <a:gd name="T18" fmla="*/ 1248 w 185"/>
                <a:gd name="T19" fmla="*/ 5680 h 355"/>
                <a:gd name="T20" fmla="*/ 368 w 185"/>
                <a:gd name="T21" fmla="*/ 672 h 355"/>
                <a:gd name="T22" fmla="*/ 224 w 185"/>
                <a:gd name="T23" fmla="*/ 656 h 355"/>
                <a:gd name="T24" fmla="*/ 256 w 185"/>
                <a:gd name="T25" fmla="*/ 896 h 355"/>
                <a:gd name="T26" fmla="*/ 1040 w 185"/>
                <a:gd name="T27" fmla="*/ 48 h 355"/>
                <a:gd name="T28" fmla="*/ 0 w 185"/>
                <a:gd name="T29" fmla="*/ 464 h 355"/>
                <a:gd name="T30" fmla="*/ 768 w 185"/>
                <a:gd name="T31" fmla="*/ 480 h 355"/>
                <a:gd name="T32" fmla="*/ 768 w 185"/>
                <a:gd name="T33" fmla="*/ 656 h 355"/>
                <a:gd name="T34" fmla="*/ 496 w 185"/>
                <a:gd name="T35" fmla="*/ 720 h 355"/>
                <a:gd name="T36" fmla="*/ 1328 w 185"/>
                <a:gd name="T37" fmla="*/ 592 h 355"/>
                <a:gd name="T38" fmla="*/ 2464 w 185"/>
                <a:gd name="T39" fmla="*/ 1168 h 355"/>
                <a:gd name="T40" fmla="*/ 96 w 185"/>
                <a:gd name="T41" fmla="*/ 3024 h 355"/>
                <a:gd name="T42" fmla="*/ 1008 w 185"/>
                <a:gd name="T43" fmla="*/ 3152 h 355"/>
                <a:gd name="T44" fmla="*/ 1136 w 185"/>
                <a:gd name="T45" fmla="*/ 2592 h 355"/>
                <a:gd name="T46" fmla="*/ 1712 w 185"/>
                <a:gd name="T47" fmla="*/ 208 h 355"/>
                <a:gd name="T48" fmla="*/ 624 w 185"/>
                <a:gd name="T49" fmla="*/ 176 h 355"/>
                <a:gd name="T50" fmla="*/ 656 w 185"/>
                <a:gd name="T51" fmla="*/ 304 h 355"/>
                <a:gd name="T52" fmla="*/ 624 w 185"/>
                <a:gd name="T53" fmla="*/ 176 h 355"/>
                <a:gd name="T54" fmla="*/ 1536 w 185"/>
                <a:gd name="T55" fmla="*/ 1296 h 355"/>
                <a:gd name="T56" fmla="*/ 960 w 185"/>
                <a:gd name="T57" fmla="*/ 1296 h 355"/>
                <a:gd name="T58" fmla="*/ 1088 w 185"/>
                <a:gd name="T59" fmla="*/ 2176 h 355"/>
                <a:gd name="T60" fmla="*/ 1440 w 185"/>
                <a:gd name="T61" fmla="*/ 1408 h 355"/>
                <a:gd name="T62" fmla="*/ 1104 w 185"/>
                <a:gd name="T63" fmla="*/ 2784 h 355"/>
                <a:gd name="T64" fmla="*/ 1360 w 185"/>
                <a:gd name="T65" fmla="*/ 3808 h 355"/>
                <a:gd name="T66" fmla="*/ 1152 w 185"/>
                <a:gd name="T67" fmla="*/ 4288 h 355"/>
                <a:gd name="T68" fmla="*/ 1344 w 185"/>
                <a:gd name="T69" fmla="*/ 4256 h 3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5"/>
                <a:gd name="T106" fmla="*/ 0 h 355"/>
                <a:gd name="T107" fmla="*/ 185 w 185"/>
                <a:gd name="T108" fmla="*/ 355 h 3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5" h="355">
                  <a:moveTo>
                    <a:pt x="147" y="221"/>
                  </a:moveTo>
                  <a:cubicBezTo>
                    <a:pt x="147" y="238"/>
                    <a:pt x="134" y="249"/>
                    <a:pt x="79" y="259"/>
                  </a:cubicBezTo>
                  <a:cubicBezTo>
                    <a:pt x="57" y="263"/>
                    <a:pt x="50" y="268"/>
                    <a:pt x="50" y="275"/>
                  </a:cubicBezTo>
                  <a:cubicBezTo>
                    <a:pt x="50" y="281"/>
                    <a:pt x="56" y="287"/>
                    <a:pt x="68" y="290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45" y="299"/>
                    <a:pt x="29" y="288"/>
                    <a:pt x="29" y="275"/>
                  </a:cubicBezTo>
                  <a:cubicBezTo>
                    <a:pt x="29" y="263"/>
                    <a:pt x="36" y="253"/>
                    <a:pt x="77" y="244"/>
                  </a:cubicBezTo>
                  <a:cubicBezTo>
                    <a:pt x="114" y="236"/>
                    <a:pt x="125" y="232"/>
                    <a:pt x="123" y="222"/>
                  </a:cubicBezTo>
                  <a:cubicBezTo>
                    <a:pt x="123" y="214"/>
                    <a:pt x="112" y="210"/>
                    <a:pt x="92" y="210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132" y="197"/>
                    <a:pt x="147" y="208"/>
                    <a:pt x="147" y="221"/>
                  </a:cubicBezTo>
                  <a:close/>
                  <a:moveTo>
                    <a:pt x="118" y="322"/>
                  </a:moveTo>
                  <a:cubicBezTo>
                    <a:pt x="118" y="306"/>
                    <a:pt x="106" y="297"/>
                    <a:pt x="87" y="293"/>
                  </a:cubicBezTo>
                  <a:cubicBezTo>
                    <a:pt x="87" y="306"/>
                    <a:pt x="87" y="306"/>
                    <a:pt x="87" y="306"/>
                  </a:cubicBezTo>
                  <a:cubicBezTo>
                    <a:pt x="95" y="309"/>
                    <a:pt x="102" y="314"/>
                    <a:pt x="102" y="323"/>
                  </a:cubicBezTo>
                  <a:cubicBezTo>
                    <a:pt x="102" y="334"/>
                    <a:pt x="91" y="345"/>
                    <a:pt x="74" y="345"/>
                  </a:cubicBezTo>
                  <a:cubicBezTo>
                    <a:pt x="51" y="345"/>
                    <a:pt x="44" y="334"/>
                    <a:pt x="41" y="327"/>
                  </a:cubicBezTo>
                  <a:cubicBezTo>
                    <a:pt x="40" y="325"/>
                    <a:pt x="40" y="324"/>
                    <a:pt x="39" y="324"/>
                  </a:cubicBezTo>
                  <a:cubicBezTo>
                    <a:pt x="38" y="325"/>
                    <a:pt x="37" y="326"/>
                    <a:pt x="37" y="328"/>
                  </a:cubicBezTo>
                  <a:cubicBezTo>
                    <a:pt x="39" y="342"/>
                    <a:pt x="57" y="355"/>
                    <a:pt x="78" y="355"/>
                  </a:cubicBezTo>
                  <a:cubicBezTo>
                    <a:pt x="102" y="355"/>
                    <a:pt x="118" y="340"/>
                    <a:pt x="118" y="322"/>
                  </a:cubicBezTo>
                  <a:close/>
                  <a:moveTo>
                    <a:pt x="23" y="42"/>
                  </a:moveTo>
                  <a:cubicBezTo>
                    <a:pt x="32" y="38"/>
                    <a:pt x="44" y="36"/>
                    <a:pt x="53" y="36"/>
                  </a:cubicBezTo>
                  <a:cubicBezTo>
                    <a:pt x="51" y="33"/>
                    <a:pt x="31" y="34"/>
                    <a:pt x="14" y="41"/>
                  </a:cubicBezTo>
                  <a:cubicBezTo>
                    <a:pt x="6" y="45"/>
                    <a:pt x="2" y="48"/>
                    <a:pt x="2" y="51"/>
                  </a:cubicBezTo>
                  <a:cubicBezTo>
                    <a:pt x="2" y="54"/>
                    <a:pt x="6" y="58"/>
                    <a:pt x="16" y="56"/>
                  </a:cubicBezTo>
                  <a:cubicBezTo>
                    <a:pt x="8" y="54"/>
                    <a:pt x="11" y="48"/>
                    <a:pt x="23" y="42"/>
                  </a:cubicBezTo>
                  <a:close/>
                  <a:moveTo>
                    <a:pt x="65" y="3"/>
                  </a:moveTo>
                  <a:cubicBezTo>
                    <a:pt x="33" y="0"/>
                    <a:pt x="17" y="9"/>
                    <a:pt x="18" y="16"/>
                  </a:cubicBezTo>
                  <a:cubicBezTo>
                    <a:pt x="8" y="19"/>
                    <a:pt x="0" y="23"/>
                    <a:pt x="0" y="29"/>
                  </a:cubicBezTo>
                  <a:cubicBezTo>
                    <a:pt x="0" y="32"/>
                    <a:pt x="3" y="36"/>
                    <a:pt x="9" y="37"/>
                  </a:cubicBezTo>
                  <a:cubicBezTo>
                    <a:pt x="21" y="33"/>
                    <a:pt x="35" y="30"/>
                    <a:pt x="48" y="30"/>
                  </a:cubicBezTo>
                  <a:cubicBezTo>
                    <a:pt x="58" y="30"/>
                    <a:pt x="64" y="33"/>
                    <a:pt x="64" y="36"/>
                  </a:cubicBezTo>
                  <a:cubicBezTo>
                    <a:pt x="64" y="39"/>
                    <a:pt x="58" y="41"/>
                    <a:pt x="48" y="41"/>
                  </a:cubicBezTo>
                  <a:cubicBezTo>
                    <a:pt x="44" y="41"/>
                    <a:pt x="43" y="41"/>
                    <a:pt x="41" y="40"/>
                  </a:cubicBezTo>
                  <a:cubicBezTo>
                    <a:pt x="37" y="42"/>
                    <a:pt x="32" y="43"/>
                    <a:pt x="31" y="45"/>
                  </a:cubicBezTo>
                  <a:cubicBezTo>
                    <a:pt x="34" y="46"/>
                    <a:pt x="40" y="47"/>
                    <a:pt x="46" y="47"/>
                  </a:cubicBezTo>
                  <a:cubicBezTo>
                    <a:pt x="65" y="47"/>
                    <a:pt x="72" y="44"/>
                    <a:pt x="83" y="37"/>
                  </a:cubicBezTo>
                  <a:cubicBezTo>
                    <a:pt x="87" y="34"/>
                    <a:pt x="93" y="32"/>
                    <a:pt x="97" y="32"/>
                  </a:cubicBezTo>
                  <a:cubicBezTo>
                    <a:pt x="135" y="37"/>
                    <a:pt x="154" y="53"/>
                    <a:pt x="154" y="73"/>
                  </a:cubicBezTo>
                  <a:cubicBezTo>
                    <a:pt x="154" y="98"/>
                    <a:pt x="126" y="116"/>
                    <a:pt x="77" y="138"/>
                  </a:cubicBezTo>
                  <a:cubicBezTo>
                    <a:pt x="24" y="162"/>
                    <a:pt x="4" y="171"/>
                    <a:pt x="6" y="189"/>
                  </a:cubicBezTo>
                  <a:cubicBezTo>
                    <a:pt x="7" y="203"/>
                    <a:pt x="23" y="214"/>
                    <a:pt x="64" y="212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40" y="197"/>
                    <a:pt x="33" y="192"/>
                    <a:pt x="33" y="186"/>
                  </a:cubicBezTo>
                  <a:cubicBezTo>
                    <a:pt x="33" y="177"/>
                    <a:pt x="49" y="170"/>
                    <a:pt x="71" y="162"/>
                  </a:cubicBezTo>
                  <a:cubicBezTo>
                    <a:pt x="161" y="126"/>
                    <a:pt x="185" y="105"/>
                    <a:pt x="185" y="73"/>
                  </a:cubicBezTo>
                  <a:cubicBezTo>
                    <a:pt x="185" y="39"/>
                    <a:pt x="155" y="22"/>
                    <a:pt x="107" y="13"/>
                  </a:cubicBezTo>
                  <a:cubicBezTo>
                    <a:pt x="87" y="9"/>
                    <a:pt x="83" y="5"/>
                    <a:pt x="65" y="3"/>
                  </a:cubicBezTo>
                  <a:close/>
                  <a:moveTo>
                    <a:pt x="39" y="11"/>
                  </a:moveTo>
                  <a:cubicBezTo>
                    <a:pt x="46" y="10"/>
                    <a:pt x="50" y="11"/>
                    <a:pt x="50" y="14"/>
                  </a:cubicBezTo>
                  <a:cubicBezTo>
                    <a:pt x="51" y="16"/>
                    <a:pt x="48" y="18"/>
                    <a:pt x="41" y="19"/>
                  </a:cubicBezTo>
                  <a:cubicBezTo>
                    <a:pt x="34" y="20"/>
                    <a:pt x="31" y="19"/>
                    <a:pt x="30" y="17"/>
                  </a:cubicBezTo>
                  <a:cubicBezTo>
                    <a:pt x="30" y="15"/>
                    <a:pt x="33" y="12"/>
                    <a:pt x="39" y="11"/>
                  </a:cubicBezTo>
                  <a:close/>
                  <a:moveTo>
                    <a:pt x="90" y="88"/>
                  </a:moveTo>
                  <a:cubicBezTo>
                    <a:pt x="94" y="86"/>
                    <a:pt x="96" y="84"/>
                    <a:pt x="96" y="81"/>
                  </a:cubicBezTo>
                  <a:cubicBezTo>
                    <a:pt x="96" y="75"/>
                    <a:pt x="88" y="70"/>
                    <a:pt x="78" y="70"/>
                  </a:cubicBezTo>
                  <a:cubicBezTo>
                    <a:pt x="68" y="70"/>
                    <a:pt x="60" y="75"/>
                    <a:pt x="60" y="81"/>
                  </a:cubicBezTo>
                  <a:cubicBezTo>
                    <a:pt x="60" y="84"/>
                    <a:pt x="62" y="86"/>
                    <a:pt x="66" y="88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71" y="135"/>
                    <a:pt x="84" y="129"/>
                    <a:pt x="89" y="127"/>
                  </a:cubicBezTo>
                  <a:lnTo>
                    <a:pt x="90" y="88"/>
                  </a:lnTo>
                  <a:close/>
                  <a:moveTo>
                    <a:pt x="87" y="166"/>
                  </a:moveTo>
                  <a:cubicBezTo>
                    <a:pt x="82" y="168"/>
                    <a:pt x="69" y="173"/>
                    <a:pt x="69" y="174"/>
                  </a:cubicBezTo>
                  <a:cubicBezTo>
                    <a:pt x="71" y="240"/>
                    <a:pt x="71" y="240"/>
                    <a:pt x="71" y="240"/>
                  </a:cubicBezTo>
                  <a:cubicBezTo>
                    <a:pt x="73" y="240"/>
                    <a:pt x="82" y="238"/>
                    <a:pt x="85" y="238"/>
                  </a:cubicBezTo>
                  <a:lnTo>
                    <a:pt x="87" y="166"/>
                  </a:lnTo>
                  <a:close/>
                  <a:moveTo>
                    <a:pt x="72" y="268"/>
                  </a:moveTo>
                  <a:cubicBezTo>
                    <a:pt x="74" y="326"/>
                    <a:pt x="75" y="330"/>
                    <a:pt x="78" y="335"/>
                  </a:cubicBezTo>
                  <a:cubicBezTo>
                    <a:pt x="81" y="330"/>
                    <a:pt x="82" y="325"/>
                    <a:pt x="84" y="266"/>
                  </a:cubicBezTo>
                  <a:cubicBezTo>
                    <a:pt x="82" y="266"/>
                    <a:pt x="75" y="267"/>
                    <a:pt x="72" y="2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2369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60648"/>
            <a:ext cx="1824286" cy="566069"/>
          </a:xfrm>
          <a:prstGeom prst="rect">
            <a:avLst/>
          </a:prstGeom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91344" y="260648"/>
            <a:ext cx="711200" cy="930275"/>
            <a:chOff x="17626" y="647"/>
            <a:chExt cx="1576" cy="2180"/>
          </a:xfrm>
        </p:grpSpPr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18032" y="647"/>
              <a:ext cx="1170" cy="1172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17626" y="1811"/>
              <a:ext cx="556" cy="554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18472" y="2537"/>
              <a:ext cx="292" cy="290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8" name="Freeform 11"/>
            <p:cNvSpPr>
              <a:spLocks noEditPoints="1"/>
            </p:cNvSpPr>
            <p:nvPr/>
          </p:nvSpPr>
          <p:spPr bwMode="auto">
            <a:xfrm>
              <a:off x="18074" y="693"/>
              <a:ext cx="1084" cy="1080"/>
            </a:xfrm>
            <a:custGeom>
              <a:avLst/>
              <a:gdLst>
                <a:gd name="T0" fmla="*/ 6368 w 542"/>
                <a:gd name="T1" fmla="*/ 6528 h 540"/>
                <a:gd name="T2" fmla="*/ 4656 w 542"/>
                <a:gd name="T3" fmla="*/ 7296 h 540"/>
                <a:gd name="T4" fmla="*/ 1712 w 542"/>
                <a:gd name="T5" fmla="*/ 5792 h 540"/>
                <a:gd name="T6" fmla="*/ 1360 w 542"/>
                <a:gd name="T7" fmla="*/ 3872 h 540"/>
                <a:gd name="T8" fmla="*/ 7344 w 542"/>
                <a:gd name="T9" fmla="*/ 4304 h 540"/>
                <a:gd name="T10" fmla="*/ 6704 w 542"/>
                <a:gd name="T11" fmla="*/ 6208 h 540"/>
                <a:gd name="T12" fmla="*/ 4256 w 542"/>
                <a:gd name="T13" fmla="*/ 7328 h 540"/>
                <a:gd name="T14" fmla="*/ 1312 w 542"/>
                <a:gd name="T15" fmla="*/ 4320 h 540"/>
                <a:gd name="T16" fmla="*/ 1424 w 542"/>
                <a:gd name="T17" fmla="*/ 3456 h 540"/>
                <a:gd name="T18" fmla="*/ 7584 w 542"/>
                <a:gd name="T19" fmla="*/ 3280 h 540"/>
                <a:gd name="T20" fmla="*/ 7552 w 542"/>
                <a:gd name="T21" fmla="*/ 5056 h 540"/>
                <a:gd name="T22" fmla="*/ 6784 w 542"/>
                <a:gd name="T23" fmla="*/ 6064 h 540"/>
                <a:gd name="T24" fmla="*/ 6944 w 542"/>
                <a:gd name="T25" fmla="*/ 5872 h 540"/>
                <a:gd name="T26" fmla="*/ 5456 w 542"/>
                <a:gd name="T27" fmla="*/ 7136 h 540"/>
                <a:gd name="T28" fmla="*/ 2800 w 542"/>
                <a:gd name="T29" fmla="*/ 7008 h 540"/>
                <a:gd name="T30" fmla="*/ 2784 w 542"/>
                <a:gd name="T31" fmla="*/ 6896 h 540"/>
                <a:gd name="T32" fmla="*/ 6080 w 542"/>
                <a:gd name="T33" fmla="*/ 7168 h 540"/>
                <a:gd name="T34" fmla="*/ 4928 w 542"/>
                <a:gd name="T35" fmla="*/ 7264 h 540"/>
                <a:gd name="T36" fmla="*/ 7408 w 542"/>
                <a:gd name="T37" fmla="*/ 3744 h 540"/>
                <a:gd name="T38" fmla="*/ 7680 w 542"/>
                <a:gd name="T39" fmla="*/ 3712 h 540"/>
                <a:gd name="T40" fmla="*/ 3200 w 542"/>
                <a:gd name="T41" fmla="*/ 7136 h 540"/>
                <a:gd name="T42" fmla="*/ 3280 w 542"/>
                <a:gd name="T43" fmla="*/ 7360 h 540"/>
                <a:gd name="T44" fmla="*/ 7216 w 542"/>
                <a:gd name="T45" fmla="*/ 5536 h 540"/>
                <a:gd name="T46" fmla="*/ 7536 w 542"/>
                <a:gd name="T47" fmla="*/ 5328 h 540"/>
                <a:gd name="T48" fmla="*/ 1264 w 542"/>
                <a:gd name="T49" fmla="*/ 5296 h 540"/>
                <a:gd name="T50" fmla="*/ 2080 w 542"/>
                <a:gd name="T51" fmla="*/ 6304 h 540"/>
                <a:gd name="T52" fmla="*/ 1776 w 542"/>
                <a:gd name="T53" fmla="*/ 6080 h 540"/>
                <a:gd name="T54" fmla="*/ 1264 w 542"/>
                <a:gd name="T55" fmla="*/ 4880 h 540"/>
                <a:gd name="T56" fmla="*/ 992 w 542"/>
                <a:gd name="T57" fmla="*/ 4912 h 540"/>
                <a:gd name="T58" fmla="*/ 2080 w 542"/>
                <a:gd name="T59" fmla="*/ 6800 h 540"/>
                <a:gd name="T60" fmla="*/ 704 w 542"/>
                <a:gd name="T61" fmla="*/ 2848 h 540"/>
                <a:gd name="T62" fmla="*/ 128 w 542"/>
                <a:gd name="T63" fmla="*/ 3232 h 540"/>
                <a:gd name="T64" fmla="*/ 2432 w 542"/>
                <a:gd name="T65" fmla="*/ 608 h 540"/>
                <a:gd name="T66" fmla="*/ 3568 w 542"/>
                <a:gd name="T67" fmla="*/ 304 h 540"/>
                <a:gd name="T68" fmla="*/ 3136 w 542"/>
                <a:gd name="T69" fmla="*/ 720 h 540"/>
                <a:gd name="T70" fmla="*/ 1680 w 542"/>
                <a:gd name="T71" fmla="*/ 1696 h 540"/>
                <a:gd name="T72" fmla="*/ 592 w 542"/>
                <a:gd name="T73" fmla="*/ 2208 h 540"/>
                <a:gd name="T74" fmla="*/ 1184 w 542"/>
                <a:gd name="T75" fmla="*/ 2208 h 540"/>
                <a:gd name="T76" fmla="*/ 608 w 542"/>
                <a:gd name="T77" fmla="*/ 4064 h 540"/>
                <a:gd name="T78" fmla="*/ 176 w 542"/>
                <a:gd name="T79" fmla="*/ 4544 h 540"/>
                <a:gd name="T80" fmla="*/ 8528 w 542"/>
                <a:gd name="T81" fmla="*/ 3408 h 540"/>
                <a:gd name="T82" fmla="*/ 6784 w 542"/>
                <a:gd name="T83" fmla="*/ 1200 h 540"/>
                <a:gd name="T84" fmla="*/ 6864 w 542"/>
                <a:gd name="T85" fmla="*/ 1440 h 540"/>
                <a:gd name="T86" fmla="*/ 4896 w 542"/>
                <a:gd name="T87" fmla="*/ 8608 h 540"/>
                <a:gd name="T88" fmla="*/ 8512 w 542"/>
                <a:gd name="T89" fmla="*/ 4560 h 540"/>
                <a:gd name="T90" fmla="*/ 4032 w 542"/>
                <a:gd name="T91" fmla="*/ 8464 h 540"/>
                <a:gd name="T92" fmla="*/ 8096 w 542"/>
                <a:gd name="T93" fmla="*/ 5264 h 540"/>
                <a:gd name="T94" fmla="*/ 8448 w 542"/>
                <a:gd name="T95" fmla="*/ 5696 h 540"/>
                <a:gd name="T96" fmla="*/ 4240 w 542"/>
                <a:gd name="T97" fmla="*/ 256 h 540"/>
                <a:gd name="T98" fmla="*/ 2832 w 542"/>
                <a:gd name="T99" fmla="*/ 8240 h 540"/>
                <a:gd name="T100" fmla="*/ 1600 w 542"/>
                <a:gd name="T101" fmla="*/ 6928 h 540"/>
                <a:gd name="T102" fmla="*/ 7536 w 542"/>
                <a:gd name="T103" fmla="*/ 6816 h 540"/>
                <a:gd name="T104" fmla="*/ 5728 w 542"/>
                <a:gd name="T105" fmla="*/ 848 h 540"/>
                <a:gd name="T106" fmla="*/ 1312 w 542"/>
                <a:gd name="T107" fmla="*/ 6480 h 540"/>
                <a:gd name="T108" fmla="*/ 7792 w 542"/>
                <a:gd name="T109" fmla="*/ 2880 h 540"/>
                <a:gd name="T110" fmla="*/ 7632 w 542"/>
                <a:gd name="T111" fmla="*/ 2448 h 540"/>
                <a:gd name="T112" fmla="*/ 7344 w 542"/>
                <a:gd name="T113" fmla="*/ 2000 h 540"/>
                <a:gd name="T114" fmla="*/ 6256 w 542"/>
                <a:gd name="T115" fmla="*/ 8080 h 540"/>
                <a:gd name="T116" fmla="*/ 5024 w 542"/>
                <a:gd name="T117" fmla="*/ 448 h 540"/>
                <a:gd name="T118" fmla="*/ 752 w 542"/>
                <a:gd name="T119" fmla="*/ 5872 h 540"/>
                <a:gd name="T120" fmla="*/ 2032 w 542"/>
                <a:gd name="T121" fmla="*/ 8000 h 540"/>
                <a:gd name="T122" fmla="*/ 6896 w 542"/>
                <a:gd name="T123" fmla="*/ 7088 h 540"/>
                <a:gd name="T124" fmla="*/ 6752 w 542"/>
                <a:gd name="T125" fmla="*/ 7216 h 5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42"/>
                <a:gd name="T190" fmla="*/ 0 h 540"/>
                <a:gd name="T191" fmla="*/ 542 w 542"/>
                <a:gd name="T192" fmla="*/ 540 h 5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42" h="540">
                  <a:moveTo>
                    <a:pt x="398" y="408"/>
                  </a:moveTo>
                  <a:cubicBezTo>
                    <a:pt x="399" y="408"/>
                    <a:pt x="400" y="409"/>
                    <a:pt x="400" y="410"/>
                  </a:cubicBezTo>
                  <a:cubicBezTo>
                    <a:pt x="399" y="410"/>
                    <a:pt x="399" y="410"/>
                    <a:pt x="399" y="410"/>
                  </a:cubicBezTo>
                  <a:cubicBezTo>
                    <a:pt x="398" y="412"/>
                    <a:pt x="397" y="413"/>
                    <a:pt x="400" y="416"/>
                  </a:cubicBezTo>
                  <a:cubicBezTo>
                    <a:pt x="402" y="418"/>
                    <a:pt x="405" y="422"/>
                    <a:pt x="407" y="423"/>
                  </a:cubicBezTo>
                  <a:cubicBezTo>
                    <a:pt x="408" y="425"/>
                    <a:pt x="410" y="427"/>
                    <a:pt x="412" y="425"/>
                  </a:cubicBezTo>
                  <a:cubicBezTo>
                    <a:pt x="412" y="425"/>
                    <a:pt x="412" y="425"/>
                    <a:pt x="413" y="425"/>
                  </a:cubicBezTo>
                  <a:cubicBezTo>
                    <a:pt x="413" y="425"/>
                    <a:pt x="414" y="426"/>
                    <a:pt x="414" y="426"/>
                  </a:cubicBezTo>
                  <a:cubicBezTo>
                    <a:pt x="411" y="429"/>
                    <a:pt x="407" y="432"/>
                    <a:pt x="405" y="434"/>
                  </a:cubicBezTo>
                  <a:cubicBezTo>
                    <a:pt x="404" y="434"/>
                    <a:pt x="403" y="433"/>
                    <a:pt x="404" y="432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6" y="430"/>
                    <a:pt x="405" y="428"/>
                    <a:pt x="403" y="426"/>
                  </a:cubicBezTo>
                  <a:cubicBezTo>
                    <a:pt x="401" y="423"/>
                    <a:pt x="398" y="420"/>
                    <a:pt x="397" y="419"/>
                  </a:cubicBezTo>
                  <a:cubicBezTo>
                    <a:pt x="395" y="416"/>
                    <a:pt x="394" y="415"/>
                    <a:pt x="392" y="417"/>
                  </a:cubicBezTo>
                  <a:cubicBezTo>
                    <a:pt x="392" y="417"/>
                    <a:pt x="391" y="417"/>
                    <a:pt x="391" y="417"/>
                  </a:cubicBezTo>
                  <a:cubicBezTo>
                    <a:pt x="390" y="417"/>
                    <a:pt x="389" y="416"/>
                    <a:pt x="390" y="416"/>
                  </a:cubicBezTo>
                  <a:cubicBezTo>
                    <a:pt x="393" y="413"/>
                    <a:pt x="396" y="410"/>
                    <a:pt x="398" y="408"/>
                  </a:cubicBezTo>
                  <a:moveTo>
                    <a:pt x="291" y="456"/>
                  </a:moveTo>
                  <a:cubicBezTo>
                    <a:pt x="288" y="457"/>
                    <a:pt x="284" y="457"/>
                    <a:pt x="280" y="457"/>
                  </a:cubicBezTo>
                  <a:cubicBezTo>
                    <a:pt x="279" y="458"/>
                    <a:pt x="279" y="459"/>
                    <a:pt x="280" y="460"/>
                  </a:cubicBezTo>
                  <a:cubicBezTo>
                    <a:pt x="280" y="460"/>
                    <a:pt x="281" y="459"/>
                    <a:pt x="281" y="460"/>
                  </a:cubicBezTo>
                  <a:cubicBezTo>
                    <a:pt x="283" y="460"/>
                    <a:pt x="283" y="461"/>
                    <a:pt x="284" y="464"/>
                  </a:cubicBezTo>
                  <a:cubicBezTo>
                    <a:pt x="284" y="466"/>
                    <a:pt x="284" y="470"/>
                    <a:pt x="284" y="474"/>
                  </a:cubicBezTo>
                  <a:cubicBezTo>
                    <a:pt x="284" y="477"/>
                    <a:pt x="284" y="479"/>
                    <a:pt x="282" y="479"/>
                  </a:cubicBezTo>
                  <a:cubicBezTo>
                    <a:pt x="282" y="479"/>
                    <a:pt x="281" y="479"/>
                    <a:pt x="281" y="479"/>
                  </a:cubicBezTo>
                  <a:cubicBezTo>
                    <a:pt x="280" y="480"/>
                    <a:pt x="281" y="481"/>
                    <a:pt x="281" y="481"/>
                  </a:cubicBezTo>
                  <a:cubicBezTo>
                    <a:pt x="284" y="481"/>
                    <a:pt x="289" y="481"/>
                    <a:pt x="293" y="480"/>
                  </a:cubicBezTo>
                  <a:cubicBezTo>
                    <a:pt x="294" y="480"/>
                    <a:pt x="293" y="479"/>
                    <a:pt x="293" y="478"/>
                  </a:cubicBezTo>
                  <a:cubicBezTo>
                    <a:pt x="292" y="478"/>
                    <a:pt x="292" y="478"/>
                    <a:pt x="292" y="478"/>
                  </a:cubicBezTo>
                  <a:cubicBezTo>
                    <a:pt x="289" y="478"/>
                    <a:pt x="289" y="476"/>
                    <a:pt x="289" y="474"/>
                  </a:cubicBezTo>
                  <a:cubicBezTo>
                    <a:pt x="289" y="472"/>
                    <a:pt x="288" y="467"/>
                    <a:pt x="288" y="464"/>
                  </a:cubicBezTo>
                  <a:cubicBezTo>
                    <a:pt x="288" y="460"/>
                    <a:pt x="288" y="459"/>
                    <a:pt x="290" y="459"/>
                  </a:cubicBezTo>
                  <a:cubicBezTo>
                    <a:pt x="291" y="459"/>
                    <a:pt x="291" y="459"/>
                    <a:pt x="291" y="459"/>
                  </a:cubicBezTo>
                  <a:cubicBezTo>
                    <a:pt x="292" y="458"/>
                    <a:pt x="291" y="457"/>
                    <a:pt x="291" y="456"/>
                  </a:cubicBezTo>
                  <a:moveTo>
                    <a:pt x="107" y="362"/>
                  </a:moveTo>
                  <a:cubicBezTo>
                    <a:pt x="105" y="359"/>
                    <a:pt x="103" y="356"/>
                    <a:pt x="101" y="352"/>
                  </a:cubicBezTo>
                  <a:cubicBezTo>
                    <a:pt x="101" y="351"/>
                    <a:pt x="100" y="352"/>
                    <a:pt x="100" y="352"/>
                  </a:cubicBezTo>
                  <a:cubicBezTo>
                    <a:pt x="100" y="353"/>
                    <a:pt x="100" y="353"/>
                    <a:pt x="100" y="354"/>
                  </a:cubicBezTo>
                  <a:cubicBezTo>
                    <a:pt x="101" y="356"/>
                    <a:pt x="100" y="356"/>
                    <a:pt x="97" y="358"/>
                  </a:cubicBezTo>
                  <a:cubicBezTo>
                    <a:pt x="95" y="359"/>
                    <a:pt x="91" y="361"/>
                    <a:pt x="88" y="362"/>
                  </a:cubicBezTo>
                  <a:cubicBezTo>
                    <a:pt x="86" y="364"/>
                    <a:pt x="84" y="364"/>
                    <a:pt x="83" y="362"/>
                  </a:cubicBezTo>
                  <a:cubicBezTo>
                    <a:pt x="82" y="362"/>
                    <a:pt x="82" y="362"/>
                    <a:pt x="82" y="361"/>
                  </a:cubicBezTo>
                  <a:cubicBezTo>
                    <a:pt x="81" y="361"/>
                    <a:pt x="80" y="362"/>
                    <a:pt x="80" y="362"/>
                  </a:cubicBezTo>
                  <a:cubicBezTo>
                    <a:pt x="82" y="365"/>
                    <a:pt x="84" y="369"/>
                    <a:pt x="86" y="373"/>
                  </a:cubicBezTo>
                  <a:cubicBezTo>
                    <a:pt x="86" y="373"/>
                    <a:pt x="87" y="373"/>
                    <a:pt x="88" y="372"/>
                  </a:cubicBezTo>
                  <a:cubicBezTo>
                    <a:pt x="87" y="372"/>
                    <a:pt x="87" y="371"/>
                    <a:pt x="87" y="371"/>
                  </a:cubicBezTo>
                  <a:cubicBezTo>
                    <a:pt x="86" y="369"/>
                    <a:pt x="88" y="368"/>
                    <a:pt x="90" y="367"/>
                  </a:cubicBezTo>
                  <a:cubicBezTo>
                    <a:pt x="92" y="366"/>
                    <a:pt x="96" y="363"/>
                    <a:pt x="99" y="362"/>
                  </a:cubicBezTo>
                  <a:cubicBezTo>
                    <a:pt x="103" y="360"/>
                    <a:pt x="103" y="360"/>
                    <a:pt x="104" y="362"/>
                  </a:cubicBezTo>
                  <a:cubicBezTo>
                    <a:pt x="105" y="362"/>
                    <a:pt x="105" y="363"/>
                    <a:pt x="105" y="363"/>
                  </a:cubicBezTo>
                  <a:cubicBezTo>
                    <a:pt x="106" y="363"/>
                    <a:pt x="107" y="362"/>
                    <a:pt x="107" y="362"/>
                  </a:cubicBezTo>
                  <a:moveTo>
                    <a:pt x="85" y="242"/>
                  </a:moveTo>
                  <a:cubicBezTo>
                    <a:pt x="85" y="238"/>
                    <a:pt x="86" y="235"/>
                    <a:pt x="87" y="230"/>
                  </a:cubicBezTo>
                  <a:cubicBezTo>
                    <a:pt x="86" y="230"/>
                    <a:pt x="85" y="230"/>
                    <a:pt x="85" y="230"/>
                  </a:cubicBezTo>
                  <a:cubicBezTo>
                    <a:pt x="84" y="230"/>
                    <a:pt x="84" y="231"/>
                    <a:pt x="84" y="231"/>
                  </a:cubicBezTo>
                  <a:cubicBezTo>
                    <a:pt x="83" y="233"/>
                    <a:pt x="82" y="233"/>
                    <a:pt x="79" y="233"/>
                  </a:cubicBezTo>
                  <a:cubicBezTo>
                    <a:pt x="77" y="232"/>
                    <a:pt x="73" y="231"/>
                    <a:pt x="69" y="231"/>
                  </a:cubicBezTo>
                  <a:cubicBezTo>
                    <a:pt x="67" y="230"/>
                    <a:pt x="65" y="230"/>
                    <a:pt x="65" y="227"/>
                  </a:cubicBezTo>
                  <a:cubicBezTo>
                    <a:pt x="65" y="227"/>
                    <a:pt x="65" y="227"/>
                    <a:pt x="65" y="226"/>
                  </a:cubicBezTo>
                  <a:cubicBezTo>
                    <a:pt x="65" y="226"/>
                    <a:pt x="63" y="225"/>
                    <a:pt x="63" y="226"/>
                  </a:cubicBezTo>
                  <a:cubicBezTo>
                    <a:pt x="62" y="229"/>
                    <a:pt x="62" y="233"/>
                    <a:pt x="61" y="238"/>
                  </a:cubicBezTo>
                  <a:cubicBezTo>
                    <a:pt x="61" y="238"/>
                    <a:pt x="62" y="238"/>
                    <a:pt x="63" y="238"/>
                  </a:cubicBezTo>
                  <a:cubicBezTo>
                    <a:pt x="63" y="238"/>
                    <a:pt x="63" y="237"/>
                    <a:pt x="63" y="237"/>
                  </a:cubicBezTo>
                  <a:cubicBezTo>
                    <a:pt x="64" y="234"/>
                    <a:pt x="66" y="235"/>
                    <a:pt x="68" y="235"/>
                  </a:cubicBezTo>
                  <a:cubicBezTo>
                    <a:pt x="70" y="236"/>
                    <a:pt x="75" y="236"/>
                    <a:pt x="78" y="237"/>
                  </a:cubicBezTo>
                  <a:cubicBezTo>
                    <a:pt x="82" y="238"/>
                    <a:pt x="82" y="238"/>
                    <a:pt x="82" y="240"/>
                  </a:cubicBezTo>
                  <a:cubicBezTo>
                    <a:pt x="82" y="241"/>
                    <a:pt x="82" y="241"/>
                    <a:pt x="82" y="242"/>
                  </a:cubicBezTo>
                  <a:cubicBezTo>
                    <a:pt x="83" y="242"/>
                    <a:pt x="84" y="242"/>
                    <a:pt x="85" y="242"/>
                  </a:cubicBezTo>
                  <a:moveTo>
                    <a:pt x="459" y="269"/>
                  </a:moveTo>
                  <a:cubicBezTo>
                    <a:pt x="459" y="272"/>
                    <a:pt x="459" y="276"/>
                    <a:pt x="459" y="280"/>
                  </a:cubicBezTo>
                  <a:cubicBezTo>
                    <a:pt x="460" y="281"/>
                    <a:pt x="461" y="281"/>
                    <a:pt x="461" y="281"/>
                  </a:cubicBezTo>
                  <a:cubicBezTo>
                    <a:pt x="461" y="280"/>
                    <a:pt x="461" y="280"/>
                    <a:pt x="461" y="279"/>
                  </a:cubicBezTo>
                  <a:cubicBezTo>
                    <a:pt x="462" y="277"/>
                    <a:pt x="463" y="277"/>
                    <a:pt x="466" y="277"/>
                  </a:cubicBezTo>
                  <a:cubicBezTo>
                    <a:pt x="468" y="277"/>
                    <a:pt x="473" y="277"/>
                    <a:pt x="476" y="277"/>
                  </a:cubicBezTo>
                  <a:cubicBezTo>
                    <a:pt x="479" y="278"/>
                    <a:pt x="481" y="278"/>
                    <a:pt x="481" y="280"/>
                  </a:cubicBezTo>
                  <a:cubicBezTo>
                    <a:pt x="481" y="280"/>
                    <a:pt x="481" y="281"/>
                    <a:pt x="481" y="281"/>
                  </a:cubicBezTo>
                  <a:cubicBezTo>
                    <a:pt x="481" y="282"/>
                    <a:pt x="483" y="282"/>
                    <a:pt x="483" y="281"/>
                  </a:cubicBezTo>
                  <a:cubicBezTo>
                    <a:pt x="483" y="278"/>
                    <a:pt x="483" y="274"/>
                    <a:pt x="483" y="269"/>
                  </a:cubicBezTo>
                  <a:cubicBezTo>
                    <a:pt x="483" y="269"/>
                    <a:pt x="482" y="269"/>
                    <a:pt x="481" y="269"/>
                  </a:cubicBezTo>
                  <a:cubicBezTo>
                    <a:pt x="481" y="270"/>
                    <a:pt x="481" y="270"/>
                    <a:pt x="481" y="271"/>
                  </a:cubicBezTo>
                  <a:cubicBezTo>
                    <a:pt x="481" y="273"/>
                    <a:pt x="479" y="273"/>
                    <a:pt x="476" y="273"/>
                  </a:cubicBezTo>
                  <a:cubicBezTo>
                    <a:pt x="474" y="273"/>
                    <a:pt x="469" y="273"/>
                    <a:pt x="467" y="273"/>
                  </a:cubicBezTo>
                  <a:cubicBezTo>
                    <a:pt x="462" y="273"/>
                    <a:pt x="462" y="272"/>
                    <a:pt x="462" y="270"/>
                  </a:cubicBezTo>
                  <a:cubicBezTo>
                    <a:pt x="462" y="270"/>
                    <a:pt x="462" y="269"/>
                    <a:pt x="462" y="269"/>
                  </a:cubicBezTo>
                  <a:cubicBezTo>
                    <a:pt x="461" y="268"/>
                    <a:pt x="460" y="268"/>
                    <a:pt x="459" y="269"/>
                  </a:cubicBezTo>
                  <a:moveTo>
                    <a:pt x="419" y="388"/>
                  </a:moveTo>
                  <a:cubicBezTo>
                    <a:pt x="419" y="388"/>
                    <a:pt x="416" y="389"/>
                    <a:pt x="412" y="392"/>
                  </a:cubicBezTo>
                  <a:cubicBezTo>
                    <a:pt x="409" y="396"/>
                    <a:pt x="409" y="401"/>
                    <a:pt x="412" y="404"/>
                  </a:cubicBezTo>
                  <a:cubicBezTo>
                    <a:pt x="416" y="407"/>
                    <a:pt x="419" y="405"/>
                    <a:pt x="422" y="404"/>
                  </a:cubicBezTo>
                  <a:cubicBezTo>
                    <a:pt x="426" y="402"/>
                    <a:pt x="428" y="402"/>
                    <a:pt x="429" y="403"/>
                  </a:cubicBezTo>
                  <a:cubicBezTo>
                    <a:pt x="430" y="404"/>
                    <a:pt x="432" y="406"/>
                    <a:pt x="429" y="409"/>
                  </a:cubicBezTo>
                  <a:cubicBezTo>
                    <a:pt x="426" y="412"/>
                    <a:pt x="423" y="410"/>
                    <a:pt x="422" y="409"/>
                  </a:cubicBezTo>
                  <a:cubicBezTo>
                    <a:pt x="422" y="410"/>
                    <a:pt x="421" y="410"/>
                    <a:pt x="421" y="411"/>
                  </a:cubicBezTo>
                  <a:cubicBezTo>
                    <a:pt x="422" y="412"/>
                    <a:pt x="425" y="414"/>
                    <a:pt x="426" y="414"/>
                  </a:cubicBezTo>
                  <a:cubicBezTo>
                    <a:pt x="427" y="414"/>
                    <a:pt x="429" y="412"/>
                    <a:pt x="431" y="410"/>
                  </a:cubicBezTo>
                  <a:cubicBezTo>
                    <a:pt x="437" y="404"/>
                    <a:pt x="433" y="399"/>
                    <a:pt x="430" y="398"/>
                  </a:cubicBezTo>
                  <a:cubicBezTo>
                    <a:pt x="428" y="397"/>
                    <a:pt x="426" y="397"/>
                    <a:pt x="421" y="399"/>
                  </a:cubicBezTo>
                  <a:cubicBezTo>
                    <a:pt x="418" y="401"/>
                    <a:pt x="416" y="401"/>
                    <a:pt x="414" y="399"/>
                  </a:cubicBezTo>
                  <a:cubicBezTo>
                    <a:pt x="413" y="398"/>
                    <a:pt x="412" y="396"/>
                    <a:pt x="414" y="394"/>
                  </a:cubicBezTo>
                  <a:cubicBezTo>
                    <a:pt x="417" y="390"/>
                    <a:pt x="420" y="392"/>
                    <a:pt x="423" y="393"/>
                  </a:cubicBezTo>
                  <a:cubicBezTo>
                    <a:pt x="423" y="393"/>
                    <a:pt x="424" y="392"/>
                    <a:pt x="424" y="391"/>
                  </a:cubicBezTo>
                  <a:cubicBezTo>
                    <a:pt x="423" y="390"/>
                    <a:pt x="421" y="389"/>
                    <a:pt x="419" y="388"/>
                  </a:cubicBezTo>
                  <a:moveTo>
                    <a:pt x="266" y="458"/>
                  </a:moveTo>
                  <a:cubicBezTo>
                    <a:pt x="266" y="458"/>
                    <a:pt x="263" y="457"/>
                    <a:pt x="258" y="456"/>
                  </a:cubicBezTo>
                  <a:cubicBezTo>
                    <a:pt x="253" y="456"/>
                    <a:pt x="249" y="459"/>
                    <a:pt x="249" y="463"/>
                  </a:cubicBezTo>
                  <a:cubicBezTo>
                    <a:pt x="249" y="468"/>
                    <a:pt x="252" y="470"/>
                    <a:pt x="255" y="471"/>
                  </a:cubicBezTo>
                  <a:cubicBezTo>
                    <a:pt x="259" y="473"/>
                    <a:pt x="260" y="474"/>
                    <a:pt x="260" y="476"/>
                  </a:cubicBezTo>
                  <a:cubicBezTo>
                    <a:pt x="260" y="477"/>
                    <a:pt x="259" y="480"/>
                    <a:pt x="255" y="480"/>
                  </a:cubicBezTo>
                  <a:cubicBezTo>
                    <a:pt x="251" y="479"/>
                    <a:pt x="251" y="475"/>
                    <a:pt x="251" y="475"/>
                  </a:cubicBezTo>
                  <a:cubicBezTo>
                    <a:pt x="250" y="474"/>
                    <a:pt x="249" y="474"/>
                    <a:pt x="249" y="475"/>
                  </a:cubicBezTo>
                  <a:cubicBezTo>
                    <a:pt x="249" y="476"/>
                    <a:pt x="249" y="480"/>
                    <a:pt x="249" y="480"/>
                  </a:cubicBezTo>
                  <a:cubicBezTo>
                    <a:pt x="250" y="481"/>
                    <a:pt x="252" y="481"/>
                    <a:pt x="256" y="482"/>
                  </a:cubicBezTo>
                  <a:cubicBezTo>
                    <a:pt x="264" y="482"/>
                    <a:pt x="265" y="477"/>
                    <a:pt x="265" y="474"/>
                  </a:cubicBezTo>
                  <a:cubicBezTo>
                    <a:pt x="265" y="472"/>
                    <a:pt x="263" y="470"/>
                    <a:pt x="258" y="467"/>
                  </a:cubicBezTo>
                  <a:cubicBezTo>
                    <a:pt x="255" y="466"/>
                    <a:pt x="253" y="464"/>
                    <a:pt x="254" y="462"/>
                  </a:cubicBezTo>
                  <a:cubicBezTo>
                    <a:pt x="254" y="460"/>
                    <a:pt x="255" y="458"/>
                    <a:pt x="258" y="459"/>
                  </a:cubicBezTo>
                  <a:cubicBezTo>
                    <a:pt x="263" y="459"/>
                    <a:pt x="263" y="463"/>
                    <a:pt x="264" y="465"/>
                  </a:cubicBezTo>
                  <a:cubicBezTo>
                    <a:pt x="265" y="465"/>
                    <a:pt x="266" y="465"/>
                    <a:pt x="266" y="465"/>
                  </a:cubicBezTo>
                  <a:cubicBezTo>
                    <a:pt x="266" y="463"/>
                    <a:pt x="266" y="461"/>
                    <a:pt x="266" y="458"/>
                  </a:cubicBezTo>
                  <a:moveTo>
                    <a:pt x="82" y="270"/>
                  </a:moveTo>
                  <a:cubicBezTo>
                    <a:pt x="82" y="270"/>
                    <a:pt x="83" y="268"/>
                    <a:pt x="84" y="263"/>
                  </a:cubicBezTo>
                  <a:cubicBezTo>
                    <a:pt x="84" y="258"/>
                    <a:pt x="81" y="254"/>
                    <a:pt x="77" y="254"/>
                  </a:cubicBezTo>
                  <a:cubicBezTo>
                    <a:pt x="72" y="254"/>
                    <a:pt x="70" y="257"/>
                    <a:pt x="69" y="261"/>
                  </a:cubicBezTo>
                  <a:cubicBezTo>
                    <a:pt x="67" y="264"/>
                    <a:pt x="66" y="266"/>
                    <a:pt x="64" y="266"/>
                  </a:cubicBezTo>
                  <a:cubicBezTo>
                    <a:pt x="63" y="266"/>
                    <a:pt x="60" y="265"/>
                    <a:pt x="60" y="261"/>
                  </a:cubicBezTo>
                  <a:cubicBezTo>
                    <a:pt x="61" y="257"/>
                    <a:pt x="64" y="256"/>
                    <a:pt x="65" y="256"/>
                  </a:cubicBezTo>
                  <a:cubicBezTo>
                    <a:pt x="65" y="256"/>
                    <a:pt x="65" y="255"/>
                    <a:pt x="65" y="254"/>
                  </a:cubicBezTo>
                  <a:cubicBezTo>
                    <a:pt x="63" y="254"/>
                    <a:pt x="60" y="254"/>
                    <a:pt x="59" y="255"/>
                  </a:cubicBezTo>
                  <a:cubicBezTo>
                    <a:pt x="59" y="256"/>
                    <a:pt x="58" y="258"/>
                    <a:pt x="58" y="262"/>
                  </a:cubicBezTo>
                  <a:cubicBezTo>
                    <a:pt x="58" y="270"/>
                    <a:pt x="63" y="271"/>
                    <a:pt x="66" y="270"/>
                  </a:cubicBezTo>
                  <a:cubicBezTo>
                    <a:pt x="68" y="270"/>
                    <a:pt x="70" y="269"/>
                    <a:pt x="72" y="264"/>
                  </a:cubicBezTo>
                  <a:cubicBezTo>
                    <a:pt x="74" y="260"/>
                    <a:pt x="76" y="258"/>
                    <a:pt x="78" y="259"/>
                  </a:cubicBezTo>
                  <a:cubicBezTo>
                    <a:pt x="80" y="259"/>
                    <a:pt x="81" y="260"/>
                    <a:pt x="81" y="263"/>
                  </a:cubicBezTo>
                  <a:cubicBezTo>
                    <a:pt x="81" y="268"/>
                    <a:pt x="78" y="268"/>
                    <a:pt x="75" y="269"/>
                  </a:cubicBezTo>
                  <a:cubicBezTo>
                    <a:pt x="75" y="270"/>
                    <a:pt x="75" y="271"/>
                    <a:pt x="76" y="271"/>
                  </a:cubicBezTo>
                  <a:cubicBezTo>
                    <a:pt x="77" y="271"/>
                    <a:pt x="79" y="271"/>
                    <a:pt x="82" y="270"/>
                  </a:cubicBezTo>
                  <a:moveTo>
                    <a:pt x="89" y="216"/>
                  </a:moveTo>
                  <a:cubicBezTo>
                    <a:pt x="89" y="216"/>
                    <a:pt x="91" y="214"/>
                    <a:pt x="93" y="210"/>
                  </a:cubicBezTo>
                  <a:cubicBezTo>
                    <a:pt x="94" y="205"/>
                    <a:pt x="92" y="200"/>
                    <a:pt x="88" y="199"/>
                  </a:cubicBezTo>
                  <a:cubicBezTo>
                    <a:pt x="84" y="198"/>
                    <a:pt x="81" y="201"/>
                    <a:pt x="79" y="203"/>
                  </a:cubicBezTo>
                  <a:cubicBezTo>
                    <a:pt x="76" y="206"/>
                    <a:pt x="75" y="208"/>
                    <a:pt x="73" y="207"/>
                  </a:cubicBezTo>
                  <a:cubicBezTo>
                    <a:pt x="72" y="207"/>
                    <a:pt x="70" y="205"/>
                    <a:pt x="71" y="202"/>
                  </a:cubicBezTo>
                  <a:cubicBezTo>
                    <a:pt x="72" y="198"/>
                    <a:pt x="76" y="198"/>
                    <a:pt x="77" y="198"/>
                  </a:cubicBezTo>
                  <a:cubicBezTo>
                    <a:pt x="77" y="198"/>
                    <a:pt x="77" y="197"/>
                    <a:pt x="77" y="196"/>
                  </a:cubicBezTo>
                  <a:cubicBezTo>
                    <a:pt x="76" y="196"/>
                    <a:pt x="72" y="195"/>
                    <a:pt x="71" y="195"/>
                  </a:cubicBezTo>
                  <a:cubicBezTo>
                    <a:pt x="71" y="196"/>
                    <a:pt x="70" y="198"/>
                    <a:pt x="69" y="202"/>
                  </a:cubicBezTo>
                  <a:cubicBezTo>
                    <a:pt x="66" y="209"/>
                    <a:pt x="71" y="212"/>
                    <a:pt x="74" y="212"/>
                  </a:cubicBezTo>
                  <a:cubicBezTo>
                    <a:pt x="76" y="212"/>
                    <a:pt x="78" y="212"/>
                    <a:pt x="82" y="207"/>
                  </a:cubicBezTo>
                  <a:cubicBezTo>
                    <a:pt x="85" y="204"/>
                    <a:pt x="86" y="203"/>
                    <a:pt x="89" y="204"/>
                  </a:cubicBezTo>
                  <a:cubicBezTo>
                    <a:pt x="90" y="205"/>
                    <a:pt x="91" y="206"/>
                    <a:pt x="91" y="209"/>
                  </a:cubicBezTo>
                  <a:cubicBezTo>
                    <a:pt x="89" y="214"/>
                    <a:pt x="86" y="213"/>
                    <a:pt x="83" y="213"/>
                  </a:cubicBezTo>
                  <a:cubicBezTo>
                    <a:pt x="83" y="214"/>
                    <a:pt x="83" y="215"/>
                    <a:pt x="83" y="216"/>
                  </a:cubicBezTo>
                  <a:cubicBezTo>
                    <a:pt x="84" y="216"/>
                    <a:pt x="86" y="217"/>
                    <a:pt x="89" y="216"/>
                  </a:cubicBezTo>
                  <a:moveTo>
                    <a:pt x="454" y="208"/>
                  </a:moveTo>
                  <a:cubicBezTo>
                    <a:pt x="460" y="203"/>
                    <a:pt x="461" y="202"/>
                    <a:pt x="466" y="198"/>
                  </a:cubicBezTo>
                  <a:cubicBezTo>
                    <a:pt x="468" y="197"/>
                    <a:pt x="468" y="197"/>
                    <a:pt x="469" y="198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70" y="199"/>
                    <a:pt x="471" y="199"/>
                    <a:pt x="471" y="198"/>
                  </a:cubicBezTo>
                  <a:cubicBezTo>
                    <a:pt x="470" y="195"/>
                    <a:pt x="469" y="191"/>
                    <a:pt x="467" y="188"/>
                  </a:cubicBezTo>
                  <a:cubicBezTo>
                    <a:pt x="466" y="187"/>
                    <a:pt x="465" y="188"/>
                    <a:pt x="465" y="188"/>
                  </a:cubicBezTo>
                  <a:cubicBezTo>
                    <a:pt x="465" y="189"/>
                    <a:pt x="466" y="189"/>
                    <a:pt x="466" y="190"/>
                  </a:cubicBezTo>
                  <a:cubicBezTo>
                    <a:pt x="466" y="192"/>
                    <a:pt x="466" y="192"/>
                    <a:pt x="463" y="194"/>
                  </a:cubicBezTo>
                  <a:cubicBezTo>
                    <a:pt x="462" y="195"/>
                    <a:pt x="448" y="206"/>
                    <a:pt x="448" y="207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448" y="208"/>
                    <a:pt x="450" y="210"/>
                    <a:pt x="450" y="210"/>
                  </a:cubicBezTo>
                  <a:cubicBezTo>
                    <a:pt x="457" y="211"/>
                    <a:pt x="466" y="211"/>
                    <a:pt x="469" y="212"/>
                  </a:cubicBezTo>
                  <a:cubicBezTo>
                    <a:pt x="473" y="212"/>
                    <a:pt x="474" y="213"/>
                    <a:pt x="474" y="214"/>
                  </a:cubicBezTo>
                  <a:cubicBezTo>
                    <a:pt x="474" y="214"/>
                    <a:pt x="474" y="215"/>
                    <a:pt x="474" y="215"/>
                  </a:cubicBezTo>
                  <a:cubicBezTo>
                    <a:pt x="475" y="215"/>
                    <a:pt x="476" y="215"/>
                    <a:pt x="476" y="215"/>
                  </a:cubicBezTo>
                  <a:cubicBezTo>
                    <a:pt x="476" y="212"/>
                    <a:pt x="474" y="208"/>
                    <a:pt x="474" y="205"/>
                  </a:cubicBezTo>
                  <a:cubicBezTo>
                    <a:pt x="473" y="205"/>
                    <a:pt x="472" y="205"/>
                    <a:pt x="472" y="206"/>
                  </a:cubicBezTo>
                  <a:cubicBezTo>
                    <a:pt x="472" y="206"/>
                    <a:pt x="472" y="207"/>
                    <a:pt x="472" y="207"/>
                  </a:cubicBezTo>
                  <a:cubicBezTo>
                    <a:pt x="472" y="208"/>
                    <a:pt x="472" y="209"/>
                    <a:pt x="469" y="209"/>
                  </a:cubicBezTo>
                  <a:cubicBezTo>
                    <a:pt x="464" y="209"/>
                    <a:pt x="459" y="208"/>
                    <a:pt x="454" y="208"/>
                  </a:cubicBezTo>
                  <a:moveTo>
                    <a:pt x="460" y="306"/>
                  </a:moveTo>
                  <a:cubicBezTo>
                    <a:pt x="468" y="304"/>
                    <a:pt x="469" y="304"/>
                    <a:pt x="475" y="303"/>
                  </a:cubicBezTo>
                  <a:cubicBezTo>
                    <a:pt x="478" y="303"/>
                    <a:pt x="478" y="303"/>
                    <a:pt x="478" y="304"/>
                  </a:cubicBezTo>
                  <a:cubicBezTo>
                    <a:pt x="478" y="305"/>
                    <a:pt x="478" y="305"/>
                    <a:pt x="478" y="305"/>
                  </a:cubicBezTo>
                  <a:cubicBezTo>
                    <a:pt x="479" y="306"/>
                    <a:pt x="480" y="306"/>
                    <a:pt x="480" y="306"/>
                  </a:cubicBezTo>
                  <a:cubicBezTo>
                    <a:pt x="481" y="302"/>
                    <a:pt x="481" y="299"/>
                    <a:pt x="482" y="294"/>
                  </a:cubicBezTo>
                  <a:cubicBezTo>
                    <a:pt x="481" y="294"/>
                    <a:pt x="480" y="294"/>
                    <a:pt x="480" y="294"/>
                  </a:cubicBezTo>
                  <a:cubicBezTo>
                    <a:pt x="480" y="295"/>
                    <a:pt x="480" y="295"/>
                    <a:pt x="480" y="295"/>
                  </a:cubicBezTo>
                  <a:cubicBezTo>
                    <a:pt x="479" y="297"/>
                    <a:pt x="478" y="298"/>
                    <a:pt x="475" y="298"/>
                  </a:cubicBezTo>
                  <a:cubicBezTo>
                    <a:pt x="474" y="299"/>
                    <a:pt x="456" y="301"/>
                    <a:pt x="456" y="302"/>
                  </a:cubicBezTo>
                  <a:cubicBezTo>
                    <a:pt x="455" y="302"/>
                    <a:pt x="455" y="302"/>
                    <a:pt x="455" y="302"/>
                  </a:cubicBezTo>
                  <a:cubicBezTo>
                    <a:pt x="455" y="302"/>
                    <a:pt x="456" y="305"/>
                    <a:pt x="456" y="306"/>
                  </a:cubicBezTo>
                  <a:cubicBezTo>
                    <a:pt x="461" y="309"/>
                    <a:pt x="469" y="314"/>
                    <a:pt x="472" y="316"/>
                  </a:cubicBezTo>
                  <a:cubicBezTo>
                    <a:pt x="475" y="318"/>
                    <a:pt x="475" y="319"/>
                    <a:pt x="475" y="320"/>
                  </a:cubicBezTo>
                  <a:cubicBezTo>
                    <a:pt x="475" y="321"/>
                    <a:pt x="475" y="321"/>
                    <a:pt x="475" y="322"/>
                  </a:cubicBezTo>
                  <a:cubicBezTo>
                    <a:pt x="475" y="322"/>
                    <a:pt x="476" y="323"/>
                    <a:pt x="477" y="322"/>
                  </a:cubicBezTo>
                  <a:cubicBezTo>
                    <a:pt x="477" y="319"/>
                    <a:pt x="478" y="316"/>
                    <a:pt x="479" y="313"/>
                  </a:cubicBezTo>
                  <a:cubicBezTo>
                    <a:pt x="479" y="312"/>
                    <a:pt x="477" y="312"/>
                    <a:pt x="477" y="312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6" y="315"/>
                    <a:pt x="476" y="315"/>
                    <a:pt x="473" y="314"/>
                  </a:cubicBezTo>
                  <a:cubicBezTo>
                    <a:pt x="469" y="311"/>
                    <a:pt x="464" y="308"/>
                    <a:pt x="460" y="306"/>
                  </a:cubicBezTo>
                  <a:moveTo>
                    <a:pt x="453" y="374"/>
                  </a:moveTo>
                  <a:cubicBezTo>
                    <a:pt x="453" y="375"/>
                    <a:pt x="452" y="377"/>
                    <a:pt x="451" y="378"/>
                  </a:cubicBezTo>
                  <a:cubicBezTo>
                    <a:pt x="451" y="378"/>
                    <a:pt x="450" y="379"/>
                    <a:pt x="448" y="380"/>
                  </a:cubicBezTo>
                  <a:cubicBezTo>
                    <a:pt x="447" y="380"/>
                    <a:pt x="445" y="380"/>
                    <a:pt x="445" y="379"/>
                  </a:cubicBezTo>
                  <a:cubicBezTo>
                    <a:pt x="444" y="379"/>
                    <a:pt x="443" y="378"/>
                    <a:pt x="442" y="377"/>
                  </a:cubicBezTo>
                  <a:cubicBezTo>
                    <a:pt x="441" y="375"/>
                    <a:pt x="442" y="374"/>
                    <a:pt x="443" y="372"/>
                  </a:cubicBezTo>
                  <a:cubicBezTo>
                    <a:pt x="442" y="371"/>
                    <a:pt x="442" y="371"/>
                    <a:pt x="442" y="371"/>
                  </a:cubicBezTo>
                  <a:cubicBezTo>
                    <a:pt x="440" y="372"/>
                    <a:pt x="430" y="373"/>
                    <a:pt x="428" y="373"/>
                  </a:cubicBezTo>
                  <a:cubicBezTo>
                    <a:pt x="427" y="376"/>
                    <a:pt x="425" y="378"/>
                    <a:pt x="424" y="379"/>
                  </a:cubicBezTo>
                  <a:cubicBezTo>
                    <a:pt x="424" y="379"/>
                    <a:pt x="425" y="380"/>
                    <a:pt x="426" y="380"/>
                  </a:cubicBezTo>
                  <a:cubicBezTo>
                    <a:pt x="426" y="380"/>
                    <a:pt x="427" y="379"/>
                    <a:pt x="427" y="379"/>
                  </a:cubicBezTo>
                  <a:cubicBezTo>
                    <a:pt x="428" y="378"/>
                    <a:pt x="429" y="378"/>
                    <a:pt x="431" y="377"/>
                  </a:cubicBezTo>
                  <a:cubicBezTo>
                    <a:pt x="434" y="376"/>
                    <a:pt x="437" y="376"/>
                    <a:pt x="439" y="376"/>
                  </a:cubicBezTo>
                  <a:cubicBezTo>
                    <a:pt x="439" y="379"/>
                    <a:pt x="439" y="382"/>
                    <a:pt x="442" y="384"/>
                  </a:cubicBezTo>
                  <a:cubicBezTo>
                    <a:pt x="446" y="387"/>
                    <a:pt x="450" y="384"/>
                    <a:pt x="451" y="381"/>
                  </a:cubicBezTo>
                  <a:cubicBezTo>
                    <a:pt x="452" y="380"/>
                    <a:pt x="453" y="379"/>
                    <a:pt x="453" y="378"/>
                  </a:cubicBezTo>
                  <a:cubicBezTo>
                    <a:pt x="454" y="377"/>
                    <a:pt x="456" y="374"/>
                    <a:pt x="459" y="368"/>
                  </a:cubicBezTo>
                  <a:cubicBezTo>
                    <a:pt x="459" y="367"/>
                    <a:pt x="458" y="367"/>
                    <a:pt x="457" y="367"/>
                  </a:cubicBezTo>
                  <a:cubicBezTo>
                    <a:pt x="457" y="367"/>
                    <a:pt x="457" y="367"/>
                    <a:pt x="457" y="368"/>
                  </a:cubicBezTo>
                  <a:cubicBezTo>
                    <a:pt x="455" y="370"/>
                    <a:pt x="455" y="370"/>
                    <a:pt x="451" y="368"/>
                  </a:cubicBezTo>
                  <a:cubicBezTo>
                    <a:pt x="450" y="367"/>
                    <a:pt x="445" y="364"/>
                    <a:pt x="443" y="363"/>
                  </a:cubicBezTo>
                  <a:cubicBezTo>
                    <a:pt x="439" y="361"/>
                    <a:pt x="439" y="360"/>
                    <a:pt x="439" y="358"/>
                  </a:cubicBezTo>
                  <a:cubicBezTo>
                    <a:pt x="439" y="358"/>
                    <a:pt x="440" y="358"/>
                    <a:pt x="440" y="357"/>
                  </a:cubicBezTo>
                  <a:cubicBezTo>
                    <a:pt x="440" y="357"/>
                    <a:pt x="439" y="356"/>
                    <a:pt x="438" y="356"/>
                  </a:cubicBezTo>
                  <a:cubicBezTo>
                    <a:pt x="437" y="359"/>
                    <a:pt x="434" y="363"/>
                    <a:pt x="432" y="366"/>
                  </a:cubicBezTo>
                  <a:cubicBezTo>
                    <a:pt x="433" y="367"/>
                    <a:pt x="434" y="367"/>
                    <a:pt x="434" y="367"/>
                  </a:cubicBezTo>
                  <a:cubicBezTo>
                    <a:pt x="435" y="367"/>
                    <a:pt x="435" y="367"/>
                    <a:pt x="435" y="366"/>
                  </a:cubicBezTo>
                  <a:cubicBezTo>
                    <a:pt x="436" y="365"/>
                    <a:pt x="437" y="365"/>
                    <a:pt x="440" y="367"/>
                  </a:cubicBezTo>
                  <a:cubicBezTo>
                    <a:pt x="442" y="368"/>
                    <a:pt x="449" y="372"/>
                    <a:pt x="453" y="374"/>
                  </a:cubicBezTo>
                  <a:moveTo>
                    <a:pt x="347" y="441"/>
                  </a:moveTo>
                  <a:cubicBezTo>
                    <a:pt x="348" y="441"/>
                    <a:pt x="353" y="439"/>
                    <a:pt x="355" y="438"/>
                  </a:cubicBezTo>
                  <a:cubicBezTo>
                    <a:pt x="356" y="438"/>
                    <a:pt x="356" y="439"/>
                    <a:pt x="356" y="440"/>
                  </a:cubicBezTo>
                  <a:cubicBezTo>
                    <a:pt x="356" y="440"/>
                    <a:pt x="356" y="440"/>
                    <a:pt x="355" y="440"/>
                  </a:cubicBezTo>
                  <a:cubicBezTo>
                    <a:pt x="354" y="441"/>
                    <a:pt x="354" y="441"/>
                    <a:pt x="354" y="445"/>
                  </a:cubicBezTo>
                  <a:cubicBezTo>
                    <a:pt x="354" y="449"/>
                    <a:pt x="354" y="463"/>
                    <a:pt x="354" y="465"/>
                  </a:cubicBezTo>
                  <a:cubicBezTo>
                    <a:pt x="354" y="465"/>
                    <a:pt x="352" y="467"/>
                    <a:pt x="352" y="467"/>
                  </a:cubicBezTo>
                  <a:cubicBezTo>
                    <a:pt x="351" y="467"/>
                    <a:pt x="351" y="467"/>
                    <a:pt x="351" y="467"/>
                  </a:cubicBezTo>
                  <a:cubicBezTo>
                    <a:pt x="351" y="467"/>
                    <a:pt x="339" y="453"/>
                    <a:pt x="337" y="452"/>
                  </a:cubicBezTo>
                  <a:cubicBezTo>
                    <a:pt x="337" y="451"/>
                    <a:pt x="335" y="449"/>
                    <a:pt x="333" y="449"/>
                  </a:cubicBezTo>
                  <a:cubicBezTo>
                    <a:pt x="332" y="450"/>
                    <a:pt x="332" y="450"/>
                    <a:pt x="332" y="450"/>
                  </a:cubicBezTo>
                  <a:cubicBezTo>
                    <a:pt x="331" y="450"/>
                    <a:pt x="331" y="449"/>
                    <a:pt x="331" y="448"/>
                  </a:cubicBezTo>
                  <a:cubicBezTo>
                    <a:pt x="336" y="446"/>
                    <a:pt x="339" y="445"/>
                    <a:pt x="341" y="444"/>
                  </a:cubicBezTo>
                  <a:cubicBezTo>
                    <a:pt x="341" y="444"/>
                    <a:pt x="342" y="445"/>
                    <a:pt x="341" y="446"/>
                  </a:cubicBezTo>
                  <a:cubicBezTo>
                    <a:pt x="341" y="446"/>
                    <a:pt x="341" y="446"/>
                    <a:pt x="341" y="446"/>
                  </a:cubicBezTo>
                  <a:cubicBezTo>
                    <a:pt x="339" y="447"/>
                    <a:pt x="340" y="448"/>
                    <a:pt x="341" y="450"/>
                  </a:cubicBezTo>
                  <a:cubicBezTo>
                    <a:pt x="342" y="451"/>
                    <a:pt x="342" y="451"/>
                    <a:pt x="343" y="452"/>
                  </a:cubicBezTo>
                  <a:cubicBezTo>
                    <a:pt x="344" y="451"/>
                    <a:pt x="350" y="449"/>
                    <a:pt x="351" y="448"/>
                  </a:cubicBezTo>
                  <a:cubicBezTo>
                    <a:pt x="351" y="448"/>
                    <a:pt x="351" y="447"/>
                    <a:pt x="351" y="446"/>
                  </a:cubicBezTo>
                  <a:cubicBezTo>
                    <a:pt x="351" y="443"/>
                    <a:pt x="351" y="442"/>
                    <a:pt x="349" y="443"/>
                  </a:cubicBezTo>
                  <a:cubicBezTo>
                    <a:pt x="348" y="443"/>
                    <a:pt x="348" y="443"/>
                    <a:pt x="348" y="443"/>
                  </a:cubicBezTo>
                  <a:cubicBezTo>
                    <a:pt x="348" y="443"/>
                    <a:pt x="347" y="442"/>
                    <a:pt x="347" y="441"/>
                  </a:cubicBezTo>
                  <a:moveTo>
                    <a:pt x="351" y="461"/>
                  </a:moveTo>
                  <a:cubicBezTo>
                    <a:pt x="351" y="450"/>
                    <a:pt x="351" y="450"/>
                    <a:pt x="351" y="450"/>
                  </a:cubicBezTo>
                  <a:cubicBezTo>
                    <a:pt x="344" y="453"/>
                    <a:pt x="344" y="453"/>
                    <a:pt x="344" y="453"/>
                  </a:cubicBezTo>
                  <a:cubicBezTo>
                    <a:pt x="351" y="461"/>
                    <a:pt x="351" y="461"/>
                    <a:pt x="351" y="461"/>
                  </a:cubicBezTo>
                  <a:moveTo>
                    <a:pt x="174" y="431"/>
                  </a:moveTo>
                  <a:cubicBezTo>
                    <a:pt x="176" y="432"/>
                    <a:pt x="179" y="434"/>
                    <a:pt x="182" y="435"/>
                  </a:cubicBezTo>
                  <a:cubicBezTo>
                    <a:pt x="182" y="436"/>
                    <a:pt x="182" y="437"/>
                    <a:pt x="181" y="437"/>
                  </a:cubicBezTo>
                  <a:cubicBezTo>
                    <a:pt x="181" y="437"/>
                    <a:pt x="180" y="437"/>
                    <a:pt x="180" y="437"/>
                  </a:cubicBezTo>
                  <a:cubicBezTo>
                    <a:pt x="179" y="436"/>
                    <a:pt x="178" y="436"/>
                    <a:pt x="175" y="438"/>
                  </a:cubicBezTo>
                  <a:cubicBezTo>
                    <a:pt x="172" y="441"/>
                    <a:pt x="160" y="449"/>
                    <a:pt x="159" y="450"/>
                  </a:cubicBezTo>
                  <a:cubicBezTo>
                    <a:pt x="159" y="450"/>
                    <a:pt x="156" y="449"/>
                    <a:pt x="156" y="449"/>
                  </a:cubicBezTo>
                  <a:cubicBezTo>
                    <a:pt x="156" y="449"/>
                    <a:pt x="156" y="449"/>
                    <a:pt x="156" y="449"/>
                  </a:cubicBezTo>
                  <a:cubicBezTo>
                    <a:pt x="156" y="448"/>
                    <a:pt x="160" y="431"/>
                    <a:pt x="160" y="429"/>
                  </a:cubicBezTo>
                  <a:cubicBezTo>
                    <a:pt x="160" y="428"/>
                    <a:pt x="161" y="425"/>
                    <a:pt x="159" y="424"/>
                  </a:cubicBezTo>
                  <a:cubicBezTo>
                    <a:pt x="159" y="423"/>
                    <a:pt x="159" y="423"/>
                    <a:pt x="158" y="423"/>
                  </a:cubicBezTo>
                  <a:cubicBezTo>
                    <a:pt x="158" y="422"/>
                    <a:pt x="159" y="421"/>
                    <a:pt x="160" y="421"/>
                  </a:cubicBezTo>
                  <a:cubicBezTo>
                    <a:pt x="164" y="424"/>
                    <a:pt x="167" y="426"/>
                    <a:pt x="168" y="427"/>
                  </a:cubicBezTo>
                  <a:cubicBezTo>
                    <a:pt x="168" y="428"/>
                    <a:pt x="168" y="429"/>
                    <a:pt x="167" y="429"/>
                  </a:cubicBezTo>
                  <a:cubicBezTo>
                    <a:pt x="167" y="429"/>
                    <a:pt x="167" y="429"/>
                    <a:pt x="166" y="428"/>
                  </a:cubicBezTo>
                  <a:cubicBezTo>
                    <a:pt x="165" y="427"/>
                    <a:pt x="164" y="429"/>
                    <a:pt x="164" y="431"/>
                  </a:cubicBezTo>
                  <a:cubicBezTo>
                    <a:pt x="164" y="432"/>
                    <a:pt x="164" y="432"/>
                    <a:pt x="163" y="433"/>
                  </a:cubicBezTo>
                  <a:cubicBezTo>
                    <a:pt x="164" y="434"/>
                    <a:pt x="170" y="437"/>
                    <a:pt x="171" y="438"/>
                  </a:cubicBezTo>
                  <a:cubicBezTo>
                    <a:pt x="171" y="438"/>
                    <a:pt x="172" y="437"/>
                    <a:pt x="173" y="436"/>
                  </a:cubicBezTo>
                  <a:cubicBezTo>
                    <a:pt x="175" y="435"/>
                    <a:pt x="176" y="434"/>
                    <a:pt x="174" y="433"/>
                  </a:cubicBezTo>
                  <a:cubicBezTo>
                    <a:pt x="174" y="433"/>
                    <a:pt x="174" y="433"/>
                    <a:pt x="173" y="433"/>
                  </a:cubicBezTo>
                  <a:cubicBezTo>
                    <a:pt x="173" y="432"/>
                    <a:pt x="174" y="431"/>
                    <a:pt x="174" y="431"/>
                  </a:cubicBezTo>
                  <a:moveTo>
                    <a:pt x="161" y="445"/>
                  </a:moveTo>
                  <a:cubicBezTo>
                    <a:pt x="169" y="439"/>
                    <a:pt x="169" y="439"/>
                    <a:pt x="169" y="439"/>
                  </a:cubicBezTo>
                  <a:cubicBezTo>
                    <a:pt x="163" y="435"/>
                    <a:pt x="163" y="435"/>
                    <a:pt x="163" y="435"/>
                  </a:cubicBezTo>
                  <a:cubicBezTo>
                    <a:pt x="161" y="445"/>
                    <a:pt x="161" y="445"/>
                    <a:pt x="161" y="445"/>
                  </a:cubicBezTo>
                  <a:moveTo>
                    <a:pt x="389" y="437"/>
                  </a:moveTo>
                  <a:cubicBezTo>
                    <a:pt x="389" y="438"/>
                    <a:pt x="390" y="439"/>
                    <a:pt x="390" y="440"/>
                  </a:cubicBezTo>
                  <a:cubicBezTo>
                    <a:pt x="390" y="441"/>
                    <a:pt x="389" y="442"/>
                    <a:pt x="387" y="444"/>
                  </a:cubicBezTo>
                  <a:cubicBezTo>
                    <a:pt x="387" y="444"/>
                    <a:pt x="386" y="445"/>
                    <a:pt x="385" y="445"/>
                  </a:cubicBezTo>
                  <a:cubicBezTo>
                    <a:pt x="385" y="445"/>
                    <a:pt x="378" y="436"/>
                    <a:pt x="377" y="433"/>
                  </a:cubicBezTo>
                  <a:cubicBezTo>
                    <a:pt x="375" y="430"/>
                    <a:pt x="375" y="429"/>
                    <a:pt x="376" y="428"/>
                  </a:cubicBezTo>
                  <a:cubicBezTo>
                    <a:pt x="377" y="428"/>
                    <a:pt x="377" y="428"/>
                    <a:pt x="377" y="427"/>
                  </a:cubicBezTo>
                  <a:cubicBezTo>
                    <a:pt x="377" y="427"/>
                    <a:pt x="377" y="426"/>
                    <a:pt x="376" y="426"/>
                  </a:cubicBezTo>
                  <a:cubicBezTo>
                    <a:pt x="373" y="428"/>
                    <a:pt x="370" y="430"/>
                    <a:pt x="366" y="432"/>
                  </a:cubicBezTo>
                  <a:cubicBezTo>
                    <a:pt x="366" y="432"/>
                    <a:pt x="367" y="433"/>
                    <a:pt x="367" y="434"/>
                  </a:cubicBezTo>
                  <a:cubicBezTo>
                    <a:pt x="368" y="433"/>
                    <a:pt x="368" y="433"/>
                    <a:pt x="368" y="433"/>
                  </a:cubicBezTo>
                  <a:cubicBezTo>
                    <a:pt x="370" y="432"/>
                    <a:pt x="371" y="433"/>
                    <a:pt x="373" y="436"/>
                  </a:cubicBezTo>
                  <a:cubicBezTo>
                    <a:pt x="374" y="438"/>
                    <a:pt x="374" y="438"/>
                    <a:pt x="380" y="448"/>
                  </a:cubicBezTo>
                  <a:cubicBezTo>
                    <a:pt x="379" y="449"/>
                    <a:pt x="377" y="450"/>
                    <a:pt x="377" y="450"/>
                  </a:cubicBezTo>
                  <a:cubicBezTo>
                    <a:pt x="375" y="451"/>
                    <a:pt x="373" y="450"/>
                    <a:pt x="373" y="450"/>
                  </a:cubicBezTo>
                  <a:cubicBezTo>
                    <a:pt x="373" y="449"/>
                    <a:pt x="372" y="449"/>
                    <a:pt x="372" y="448"/>
                  </a:cubicBezTo>
                  <a:cubicBezTo>
                    <a:pt x="371" y="448"/>
                    <a:pt x="370" y="449"/>
                    <a:pt x="370" y="449"/>
                  </a:cubicBezTo>
                  <a:cubicBezTo>
                    <a:pt x="370" y="450"/>
                    <a:pt x="373" y="454"/>
                    <a:pt x="374" y="455"/>
                  </a:cubicBezTo>
                  <a:cubicBezTo>
                    <a:pt x="382" y="451"/>
                    <a:pt x="386" y="448"/>
                    <a:pt x="393" y="443"/>
                  </a:cubicBezTo>
                  <a:cubicBezTo>
                    <a:pt x="393" y="442"/>
                    <a:pt x="391" y="437"/>
                    <a:pt x="391" y="437"/>
                  </a:cubicBezTo>
                  <a:cubicBezTo>
                    <a:pt x="390" y="436"/>
                    <a:pt x="389" y="437"/>
                    <a:pt x="389" y="437"/>
                  </a:cubicBezTo>
                  <a:moveTo>
                    <a:pt x="328" y="467"/>
                  </a:moveTo>
                  <a:cubicBezTo>
                    <a:pt x="328" y="467"/>
                    <a:pt x="328" y="468"/>
                    <a:pt x="327" y="469"/>
                  </a:cubicBezTo>
                  <a:cubicBezTo>
                    <a:pt x="327" y="470"/>
                    <a:pt x="326" y="471"/>
                    <a:pt x="324" y="472"/>
                  </a:cubicBezTo>
                  <a:cubicBezTo>
                    <a:pt x="324" y="472"/>
                    <a:pt x="322" y="473"/>
                    <a:pt x="321" y="473"/>
                  </a:cubicBezTo>
                  <a:cubicBezTo>
                    <a:pt x="321" y="473"/>
                    <a:pt x="318" y="462"/>
                    <a:pt x="318" y="459"/>
                  </a:cubicBezTo>
                  <a:cubicBezTo>
                    <a:pt x="317" y="455"/>
                    <a:pt x="317" y="454"/>
                    <a:pt x="319" y="454"/>
                  </a:cubicBezTo>
                  <a:cubicBezTo>
                    <a:pt x="319" y="454"/>
                    <a:pt x="320" y="453"/>
                    <a:pt x="320" y="453"/>
                  </a:cubicBezTo>
                  <a:cubicBezTo>
                    <a:pt x="320" y="453"/>
                    <a:pt x="320" y="452"/>
                    <a:pt x="319" y="451"/>
                  </a:cubicBezTo>
                  <a:cubicBezTo>
                    <a:pt x="316" y="452"/>
                    <a:pt x="312" y="453"/>
                    <a:pt x="308" y="454"/>
                  </a:cubicBezTo>
                  <a:cubicBezTo>
                    <a:pt x="308" y="454"/>
                    <a:pt x="308" y="456"/>
                    <a:pt x="308" y="456"/>
                  </a:cubicBezTo>
                  <a:cubicBezTo>
                    <a:pt x="309" y="456"/>
                    <a:pt x="309" y="456"/>
                    <a:pt x="310" y="456"/>
                  </a:cubicBezTo>
                  <a:cubicBezTo>
                    <a:pt x="312" y="456"/>
                    <a:pt x="312" y="457"/>
                    <a:pt x="313" y="460"/>
                  </a:cubicBezTo>
                  <a:cubicBezTo>
                    <a:pt x="314" y="462"/>
                    <a:pt x="314" y="462"/>
                    <a:pt x="316" y="474"/>
                  </a:cubicBezTo>
                  <a:cubicBezTo>
                    <a:pt x="315" y="474"/>
                    <a:pt x="313" y="475"/>
                    <a:pt x="312" y="475"/>
                  </a:cubicBezTo>
                  <a:cubicBezTo>
                    <a:pt x="310" y="475"/>
                    <a:pt x="309" y="474"/>
                    <a:pt x="309" y="473"/>
                  </a:cubicBezTo>
                  <a:cubicBezTo>
                    <a:pt x="308" y="473"/>
                    <a:pt x="308" y="472"/>
                    <a:pt x="308" y="471"/>
                  </a:cubicBezTo>
                  <a:cubicBezTo>
                    <a:pt x="307" y="471"/>
                    <a:pt x="306" y="471"/>
                    <a:pt x="306" y="472"/>
                  </a:cubicBezTo>
                  <a:cubicBezTo>
                    <a:pt x="306" y="473"/>
                    <a:pt x="307" y="477"/>
                    <a:pt x="307" y="478"/>
                  </a:cubicBezTo>
                  <a:cubicBezTo>
                    <a:pt x="316" y="477"/>
                    <a:pt x="322" y="476"/>
                    <a:pt x="330" y="473"/>
                  </a:cubicBezTo>
                  <a:cubicBezTo>
                    <a:pt x="330" y="473"/>
                    <a:pt x="330" y="467"/>
                    <a:pt x="330" y="467"/>
                  </a:cubicBezTo>
                  <a:cubicBezTo>
                    <a:pt x="329" y="466"/>
                    <a:pt x="328" y="466"/>
                    <a:pt x="328" y="467"/>
                  </a:cubicBezTo>
                  <a:moveTo>
                    <a:pt x="455" y="229"/>
                  </a:moveTo>
                  <a:cubicBezTo>
                    <a:pt x="456" y="231"/>
                    <a:pt x="457" y="236"/>
                    <a:pt x="457" y="238"/>
                  </a:cubicBezTo>
                  <a:cubicBezTo>
                    <a:pt x="458" y="239"/>
                    <a:pt x="458" y="239"/>
                    <a:pt x="459" y="238"/>
                  </a:cubicBezTo>
                  <a:cubicBezTo>
                    <a:pt x="459" y="238"/>
                    <a:pt x="459" y="238"/>
                    <a:pt x="459" y="237"/>
                  </a:cubicBezTo>
                  <a:cubicBezTo>
                    <a:pt x="459" y="235"/>
                    <a:pt x="460" y="235"/>
                    <a:pt x="463" y="234"/>
                  </a:cubicBezTo>
                  <a:cubicBezTo>
                    <a:pt x="466" y="233"/>
                    <a:pt x="474" y="232"/>
                    <a:pt x="475" y="231"/>
                  </a:cubicBezTo>
                  <a:cubicBezTo>
                    <a:pt x="474" y="233"/>
                    <a:pt x="471" y="236"/>
                    <a:pt x="468" y="240"/>
                  </a:cubicBezTo>
                  <a:cubicBezTo>
                    <a:pt x="464" y="244"/>
                    <a:pt x="461" y="249"/>
                    <a:pt x="458" y="252"/>
                  </a:cubicBezTo>
                  <a:cubicBezTo>
                    <a:pt x="458" y="253"/>
                    <a:pt x="458" y="253"/>
                    <a:pt x="459" y="254"/>
                  </a:cubicBezTo>
                  <a:cubicBezTo>
                    <a:pt x="460" y="253"/>
                    <a:pt x="473" y="253"/>
                    <a:pt x="476" y="252"/>
                  </a:cubicBezTo>
                  <a:cubicBezTo>
                    <a:pt x="480" y="252"/>
                    <a:pt x="480" y="252"/>
                    <a:pt x="481" y="254"/>
                  </a:cubicBezTo>
                  <a:cubicBezTo>
                    <a:pt x="481" y="254"/>
                    <a:pt x="481" y="255"/>
                    <a:pt x="481" y="255"/>
                  </a:cubicBezTo>
                  <a:cubicBezTo>
                    <a:pt x="481" y="255"/>
                    <a:pt x="483" y="255"/>
                    <a:pt x="483" y="255"/>
                  </a:cubicBezTo>
                  <a:cubicBezTo>
                    <a:pt x="483" y="252"/>
                    <a:pt x="482" y="248"/>
                    <a:pt x="482" y="245"/>
                  </a:cubicBezTo>
                  <a:cubicBezTo>
                    <a:pt x="482" y="245"/>
                    <a:pt x="481" y="245"/>
                    <a:pt x="480" y="245"/>
                  </a:cubicBezTo>
                  <a:cubicBezTo>
                    <a:pt x="480" y="246"/>
                    <a:pt x="480" y="246"/>
                    <a:pt x="480" y="247"/>
                  </a:cubicBezTo>
                  <a:cubicBezTo>
                    <a:pt x="480" y="249"/>
                    <a:pt x="479" y="249"/>
                    <a:pt x="476" y="250"/>
                  </a:cubicBezTo>
                  <a:cubicBezTo>
                    <a:pt x="474" y="250"/>
                    <a:pt x="467" y="250"/>
                    <a:pt x="465" y="250"/>
                  </a:cubicBezTo>
                  <a:cubicBezTo>
                    <a:pt x="466" y="249"/>
                    <a:pt x="468" y="247"/>
                    <a:pt x="472" y="242"/>
                  </a:cubicBezTo>
                  <a:cubicBezTo>
                    <a:pt x="475" y="238"/>
                    <a:pt x="478" y="236"/>
                    <a:pt x="479" y="235"/>
                  </a:cubicBezTo>
                  <a:cubicBezTo>
                    <a:pt x="480" y="234"/>
                    <a:pt x="480" y="233"/>
                    <a:pt x="481" y="233"/>
                  </a:cubicBezTo>
                  <a:cubicBezTo>
                    <a:pt x="480" y="233"/>
                    <a:pt x="480" y="232"/>
                    <a:pt x="480" y="232"/>
                  </a:cubicBezTo>
                  <a:cubicBezTo>
                    <a:pt x="480" y="230"/>
                    <a:pt x="479" y="226"/>
                    <a:pt x="479" y="225"/>
                  </a:cubicBezTo>
                  <a:cubicBezTo>
                    <a:pt x="478" y="224"/>
                    <a:pt x="477" y="225"/>
                    <a:pt x="477" y="225"/>
                  </a:cubicBezTo>
                  <a:cubicBezTo>
                    <a:pt x="477" y="226"/>
                    <a:pt x="477" y="226"/>
                    <a:pt x="477" y="226"/>
                  </a:cubicBezTo>
                  <a:cubicBezTo>
                    <a:pt x="477" y="229"/>
                    <a:pt x="475" y="229"/>
                    <a:pt x="473" y="229"/>
                  </a:cubicBezTo>
                  <a:cubicBezTo>
                    <a:pt x="470" y="230"/>
                    <a:pt x="466" y="231"/>
                    <a:pt x="463" y="231"/>
                  </a:cubicBezTo>
                  <a:cubicBezTo>
                    <a:pt x="459" y="232"/>
                    <a:pt x="458" y="231"/>
                    <a:pt x="457" y="230"/>
                  </a:cubicBezTo>
                  <a:cubicBezTo>
                    <a:pt x="457" y="229"/>
                    <a:pt x="457" y="229"/>
                    <a:pt x="457" y="229"/>
                  </a:cubicBezTo>
                  <a:cubicBezTo>
                    <a:pt x="457" y="228"/>
                    <a:pt x="456" y="228"/>
                    <a:pt x="455" y="229"/>
                  </a:cubicBezTo>
                  <a:moveTo>
                    <a:pt x="206" y="446"/>
                  </a:moveTo>
                  <a:cubicBezTo>
                    <a:pt x="205" y="446"/>
                    <a:pt x="205" y="447"/>
                    <a:pt x="205" y="448"/>
                  </a:cubicBezTo>
                  <a:cubicBezTo>
                    <a:pt x="206" y="448"/>
                    <a:pt x="206" y="448"/>
                    <a:pt x="206" y="449"/>
                  </a:cubicBezTo>
                  <a:cubicBezTo>
                    <a:pt x="208" y="450"/>
                    <a:pt x="208" y="451"/>
                    <a:pt x="207" y="454"/>
                  </a:cubicBezTo>
                  <a:cubicBezTo>
                    <a:pt x="207" y="455"/>
                    <a:pt x="206" y="456"/>
                    <a:pt x="206" y="458"/>
                  </a:cubicBezTo>
                  <a:cubicBezTo>
                    <a:pt x="206" y="458"/>
                    <a:pt x="202" y="457"/>
                    <a:pt x="200" y="456"/>
                  </a:cubicBezTo>
                  <a:cubicBezTo>
                    <a:pt x="197" y="455"/>
                    <a:pt x="194" y="453"/>
                    <a:pt x="194" y="453"/>
                  </a:cubicBezTo>
                  <a:cubicBezTo>
                    <a:pt x="194" y="452"/>
                    <a:pt x="195" y="450"/>
                    <a:pt x="195" y="449"/>
                  </a:cubicBezTo>
                  <a:cubicBezTo>
                    <a:pt x="197" y="446"/>
                    <a:pt x="197" y="445"/>
                    <a:pt x="200" y="446"/>
                  </a:cubicBezTo>
                  <a:cubicBezTo>
                    <a:pt x="200" y="446"/>
                    <a:pt x="200" y="446"/>
                    <a:pt x="201" y="446"/>
                  </a:cubicBezTo>
                  <a:cubicBezTo>
                    <a:pt x="201" y="446"/>
                    <a:pt x="201" y="445"/>
                    <a:pt x="201" y="444"/>
                  </a:cubicBezTo>
                  <a:cubicBezTo>
                    <a:pt x="198" y="443"/>
                    <a:pt x="194" y="441"/>
                    <a:pt x="191" y="440"/>
                  </a:cubicBezTo>
                  <a:cubicBezTo>
                    <a:pt x="190" y="440"/>
                    <a:pt x="190" y="441"/>
                    <a:pt x="190" y="442"/>
                  </a:cubicBezTo>
                  <a:cubicBezTo>
                    <a:pt x="190" y="442"/>
                    <a:pt x="191" y="442"/>
                    <a:pt x="191" y="442"/>
                  </a:cubicBezTo>
                  <a:cubicBezTo>
                    <a:pt x="193" y="443"/>
                    <a:pt x="193" y="444"/>
                    <a:pt x="191" y="448"/>
                  </a:cubicBezTo>
                  <a:cubicBezTo>
                    <a:pt x="190" y="449"/>
                    <a:pt x="189" y="453"/>
                    <a:pt x="187" y="457"/>
                  </a:cubicBezTo>
                  <a:cubicBezTo>
                    <a:pt x="186" y="459"/>
                    <a:pt x="185" y="461"/>
                    <a:pt x="183" y="460"/>
                  </a:cubicBezTo>
                  <a:cubicBezTo>
                    <a:pt x="183" y="460"/>
                    <a:pt x="182" y="460"/>
                    <a:pt x="182" y="460"/>
                  </a:cubicBezTo>
                  <a:cubicBezTo>
                    <a:pt x="181" y="460"/>
                    <a:pt x="181" y="461"/>
                    <a:pt x="181" y="462"/>
                  </a:cubicBezTo>
                  <a:cubicBezTo>
                    <a:pt x="183" y="463"/>
                    <a:pt x="188" y="465"/>
                    <a:pt x="192" y="466"/>
                  </a:cubicBezTo>
                  <a:cubicBezTo>
                    <a:pt x="192" y="466"/>
                    <a:pt x="193" y="465"/>
                    <a:pt x="193" y="464"/>
                  </a:cubicBezTo>
                  <a:cubicBezTo>
                    <a:pt x="192" y="464"/>
                    <a:pt x="192" y="464"/>
                    <a:pt x="192" y="464"/>
                  </a:cubicBezTo>
                  <a:cubicBezTo>
                    <a:pt x="190" y="463"/>
                    <a:pt x="190" y="461"/>
                    <a:pt x="191" y="459"/>
                  </a:cubicBezTo>
                  <a:cubicBezTo>
                    <a:pt x="192" y="458"/>
                    <a:pt x="192" y="457"/>
                    <a:pt x="193" y="455"/>
                  </a:cubicBezTo>
                  <a:cubicBezTo>
                    <a:pt x="193" y="455"/>
                    <a:pt x="196" y="457"/>
                    <a:pt x="199" y="458"/>
                  </a:cubicBezTo>
                  <a:cubicBezTo>
                    <a:pt x="201" y="459"/>
                    <a:pt x="205" y="460"/>
                    <a:pt x="205" y="460"/>
                  </a:cubicBezTo>
                  <a:cubicBezTo>
                    <a:pt x="205" y="461"/>
                    <a:pt x="204" y="462"/>
                    <a:pt x="204" y="463"/>
                  </a:cubicBezTo>
                  <a:cubicBezTo>
                    <a:pt x="203" y="466"/>
                    <a:pt x="202" y="468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8" y="467"/>
                    <a:pt x="198" y="468"/>
                    <a:pt x="198" y="469"/>
                  </a:cubicBezTo>
                  <a:cubicBezTo>
                    <a:pt x="201" y="470"/>
                    <a:pt x="205" y="471"/>
                    <a:pt x="209" y="472"/>
                  </a:cubicBezTo>
                  <a:cubicBezTo>
                    <a:pt x="210" y="472"/>
                    <a:pt x="210" y="471"/>
                    <a:pt x="210" y="470"/>
                  </a:cubicBezTo>
                  <a:cubicBezTo>
                    <a:pt x="210" y="470"/>
                    <a:pt x="210" y="470"/>
                    <a:pt x="209" y="470"/>
                  </a:cubicBezTo>
                  <a:cubicBezTo>
                    <a:pt x="207" y="469"/>
                    <a:pt x="207" y="468"/>
                    <a:pt x="208" y="465"/>
                  </a:cubicBezTo>
                  <a:cubicBezTo>
                    <a:pt x="209" y="463"/>
                    <a:pt x="210" y="458"/>
                    <a:pt x="211" y="455"/>
                  </a:cubicBezTo>
                  <a:cubicBezTo>
                    <a:pt x="212" y="452"/>
                    <a:pt x="213" y="451"/>
                    <a:pt x="215" y="451"/>
                  </a:cubicBezTo>
                  <a:cubicBezTo>
                    <a:pt x="215" y="451"/>
                    <a:pt x="216" y="452"/>
                    <a:pt x="216" y="452"/>
                  </a:cubicBezTo>
                  <a:cubicBezTo>
                    <a:pt x="217" y="451"/>
                    <a:pt x="217" y="450"/>
                    <a:pt x="217" y="450"/>
                  </a:cubicBezTo>
                  <a:cubicBezTo>
                    <a:pt x="213" y="449"/>
                    <a:pt x="209" y="447"/>
                    <a:pt x="206" y="446"/>
                  </a:cubicBezTo>
                  <a:moveTo>
                    <a:pt x="451" y="326"/>
                  </a:moveTo>
                  <a:cubicBezTo>
                    <a:pt x="449" y="332"/>
                    <a:pt x="446" y="339"/>
                    <a:pt x="444" y="344"/>
                  </a:cubicBezTo>
                  <a:cubicBezTo>
                    <a:pt x="445" y="345"/>
                    <a:pt x="449" y="347"/>
                    <a:pt x="450" y="348"/>
                  </a:cubicBezTo>
                  <a:cubicBezTo>
                    <a:pt x="451" y="348"/>
                    <a:pt x="451" y="347"/>
                    <a:pt x="451" y="346"/>
                  </a:cubicBezTo>
                  <a:cubicBezTo>
                    <a:pt x="451" y="346"/>
                    <a:pt x="451" y="345"/>
                    <a:pt x="450" y="345"/>
                  </a:cubicBezTo>
                  <a:cubicBezTo>
                    <a:pt x="448" y="343"/>
                    <a:pt x="448" y="342"/>
                    <a:pt x="448" y="340"/>
                  </a:cubicBezTo>
                  <a:cubicBezTo>
                    <a:pt x="449" y="339"/>
                    <a:pt x="449" y="338"/>
                    <a:pt x="449" y="337"/>
                  </a:cubicBezTo>
                  <a:cubicBezTo>
                    <a:pt x="450" y="335"/>
                    <a:pt x="451" y="334"/>
                    <a:pt x="454" y="335"/>
                  </a:cubicBezTo>
                  <a:cubicBezTo>
                    <a:pt x="455" y="336"/>
                    <a:pt x="459" y="337"/>
                    <a:pt x="459" y="337"/>
                  </a:cubicBezTo>
                  <a:cubicBezTo>
                    <a:pt x="459" y="337"/>
                    <a:pt x="456" y="344"/>
                    <a:pt x="456" y="344"/>
                  </a:cubicBezTo>
                  <a:cubicBezTo>
                    <a:pt x="457" y="344"/>
                    <a:pt x="458" y="344"/>
                    <a:pt x="458" y="344"/>
                  </a:cubicBezTo>
                  <a:cubicBezTo>
                    <a:pt x="458" y="344"/>
                    <a:pt x="459" y="343"/>
                    <a:pt x="461" y="338"/>
                  </a:cubicBezTo>
                  <a:cubicBezTo>
                    <a:pt x="462" y="338"/>
                    <a:pt x="467" y="340"/>
                    <a:pt x="468" y="340"/>
                  </a:cubicBezTo>
                  <a:cubicBezTo>
                    <a:pt x="468" y="340"/>
                    <a:pt x="468" y="341"/>
                    <a:pt x="468" y="342"/>
                  </a:cubicBezTo>
                  <a:cubicBezTo>
                    <a:pt x="468" y="343"/>
                    <a:pt x="467" y="346"/>
                    <a:pt x="466" y="347"/>
                  </a:cubicBezTo>
                  <a:cubicBezTo>
                    <a:pt x="465" y="349"/>
                    <a:pt x="464" y="350"/>
                    <a:pt x="463" y="350"/>
                  </a:cubicBezTo>
                  <a:cubicBezTo>
                    <a:pt x="462" y="350"/>
                    <a:pt x="461" y="350"/>
                    <a:pt x="460" y="349"/>
                  </a:cubicBezTo>
                  <a:cubicBezTo>
                    <a:pt x="460" y="350"/>
                    <a:pt x="459" y="351"/>
                    <a:pt x="460" y="352"/>
                  </a:cubicBezTo>
                  <a:cubicBezTo>
                    <a:pt x="461" y="352"/>
                    <a:pt x="464" y="353"/>
                    <a:pt x="466" y="354"/>
                  </a:cubicBezTo>
                  <a:cubicBezTo>
                    <a:pt x="469" y="346"/>
                    <a:pt x="472" y="339"/>
                    <a:pt x="473" y="334"/>
                  </a:cubicBezTo>
                  <a:cubicBezTo>
                    <a:pt x="473" y="333"/>
                    <a:pt x="472" y="333"/>
                    <a:pt x="471" y="333"/>
                  </a:cubicBezTo>
                  <a:cubicBezTo>
                    <a:pt x="471" y="333"/>
                    <a:pt x="471" y="333"/>
                    <a:pt x="471" y="334"/>
                  </a:cubicBezTo>
                  <a:cubicBezTo>
                    <a:pt x="470" y="336"/>
                    <a:pt x="469" y="336"/>
                    <a:pt x="466" y="335"/>
                  </a:cubicBezTo>
                  <a:cubicBezTo>
                    <a:pt x="463" y="334"/>
                    <a:pt x="460" y="333"/>
                    <a:pt x="456" y="332"/>
                  </a:cubicBezTo>
                  <a:cubicBezTo>
                    <a:pt x="452" y="330"/>
                    <a:pt x="452" y="329"/>
                    <a:pt x="452" y="327"/>
                  </a:cubicBezTo>
                  <a:cubicBezTo>
                    <a:pt x="453" y="327"/>
                    <a:pt x="453" y="327"/>
                    <a:pt x="453" y="326"/>
                  </a:cubicBezTo>
                  <a:cubicBezTo>
                    <a:pt x="452" y="326"/>
                    <a:pt x="451" y="326"/>
                    <a:pt x="451" y="326"/>
                  </a:cubicBezTo>
                  <a:moveTo>
                    <a:pt x="97" y="341"/>
                  </a:moveTo>
                  <a:cubicBezTo>
                    <a:pt x="94" y="335"/>
                    <a:pt x="92" y="328"/>
                    <a:pt x="90" y="322"/>
                  </a:cubicBezTo>
                  <a:cubicBezTo>
                    <a:pt x="89" y="322"/>
                    <a:pt x="84" y="323"/>
                    <a:pt x="83" y="323"/>
                  </a:cubicBezTo>
                  <a:cubicBezTo>
                    <a:pt x="83" y="324"/>
                    <a:pt x="83" y="325"/>
                    <a:pt x="84" y="326"/>
                  </a:cubicBezTo>
                  <a:cubicBezTo>
                    <a:pt x="84" y="326"/>
                    <a:pt x="84" y="326"/>
                    <a:pt x="85" y="326"/>
                  </a:cubicBezTo>
                  <a:cubicBezTo>
                    <a:pt x="87" y="326"/>
                    <a:pt x="89" y="327"/>
                    <a:pt x="89" y="329"/>
                  </a:cubicBezTo>
                  <a:cubicBezTo>
                    <a:pt x="90" y="329"/>
                    <a:pt x="90" y="330"/>
                    <a:pt x="90" y="331"/>
                  </a:cubicBezTo>
                  <a:cubicBezTo>
                    <a:pt x="91" y="334"/>
                    <a:pt x="91" y="334"/>
                    <a:pt x="88" y="336"/>
                  </a:cubicBezTo>
                  <a:cubicBezTo>
                    <a:pt x="87" y="336"/>
                    <a:pt x="83" y="337"/>
                    <a:pt x="83" y="337"/>
                  </a:cubicBezTo>
                  <a:cubicBezTo>
                    <a:pt x="83" y="337"/>
                    <a:pt x="81" y="331"/>
                    <a:pt x="81" y="331"/>
                  </a:cubicBezTo>
                  <a:cubicBezTo>
                    <a:pt x="80" y="331"/>
                    <a:pt x="79" y="331"/>
                    <a:pt x="79" y="331"/>
                  </a:cubicBezTo>
                  <a:cubicBezTo>
                    <a:pt x="79" y="331"/>
                    <a:pt x="79" y="333"/>
                    <a:pt x="81" y="338"/>
                  </a:cubicBezTo>
                  <a:cubicBezTo>
                    <a:pt x="80" y="338"/>
                    <a:pt x="75" y="340"/>
                    <a:pt x="75" y="340"/>
                  </a:cubicBezTo>
                  <a:cubicBezTo>
                    <a:pt x="74" y="341"/>
                    <a:pt x="73" y="341"/>
                    <a:pt x="73" y="340"/>
                  </a:cubicBezTo>
                  <a:cubicBezTo>
                    <a:pt x="73" y="339"/>
                    <a:pt x="72" y="336"/>
                    <a:pt x="71" y="334"/>
                  </a:cubicBezTo>
                  <a:cubicBezTo>
                    <a:pt x="71" y="332"/>
                    <a:pt x="72" y="331"/>
                    <a:pt x="72" y="330"/>
                  </a:cubicBezTo>
                  <a:cubicBezTo>
                    <a:pt x="73" y="329"/>
                    <a:pt x="74" y="329"/>
                    <a:pt x="74" y="329"/>
                  </a:cubicBezTo>
                  <a:cubicBezTo>
                    <a:pt x="74" y="328"/>
                    <a:pt x="74" y="327"/>
                    <a:pt x="73" y="327"/>
                  </a:cubicBezTo>
                  <a:cubicBezTo>
                    <a:pt x="72" y="327"/>
                    <a:pt x="69" y="328"/>
                    <a:pt x="67" y="329"/>
                  </a:cubicBezTo>
                  <a:cubicBezTo>
                    <a:pt x="69" y="337"/>
                    <a:pt x="72" y="345"/>
                    <a:pt x="74" y="349"/>
                  </a:cubicBezTo>
                  <a:cubicBezTo>
                    <a:pt x="75" y="349"/>
                    <a:pt x="76" y="349"/>
                    <a:pt x="76" y="349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75" y="345"/>
                    <a:pt x="77" y="345"/>
                    <a:pt x="79" y="344"/>
                  </a:cubicBezTo>
                  <a:cubicBezTo>
                    <a:pt x="82" y="343"/>
                    <a:pt x="85" y="341"/>
                    <a:pt x="89" y="340"/>
                  </a:cubicBezTo>
                  <a:cubicBezTo>
                    <a:pt x="93" y="338"/>
                    <a:pt x="93" y="339"/>
                    <a:pt x="94" y="341"/>
                  </a:cubicBezTo>
                  <a:cubicBezTo>
                    <a:pt x="95" y="341"/>
                    <a:pt x="95" y="341"/>
                    <a:pt x="95" y="342"/>
                  </a:cubicBezTo>
                  <a:cubicBezTo>
                    <a:pt x="95" y="342"/>
                    <a:pt x="96" y="341"/>
                    <a:pt x="97" y="341"/>
                  </a:cubicBezTo>
                  <a:moveTo>
                    <a:pt x="130" y="394"/>
                  </a:moveTo>
                  <a:cubicBezTo>
                    <a:pt x="129" y="393"/>
                    <a:pt x="125" y="389"/>
                    <a:pt x="124" y="387"/>
                  </a:cubicBezTo>
                  <a:cubicBezTo>
                    <a:pt x="123" y="387"/>
                    <a:pt x="122" y="387"/>
                    <a:pt x="122" y="388"/>
                  </a:cubicBezTo>
                  <a:cubicBezTo>
                    <a:pt x="122" y="388"/>
                    <a:pt x="122" y="388"/>
                    <a:pt x="123" y="389"/>
                  </a:cubicBezTo>
                  <a:cubicBezTo>
                    <a:pt x="124" y="390"/>
                    <a:pt x="123" y="391"/>
                    <a:pt x="121" y="394"/>
                  </a:cubicBezTo>
                  <a:cubicBezTo>
                    <a:pt x="119" y="396"/>
                    <a:pt x="113" y="401"/>
                    <a:pt x="111" y="402"/>
                  </a:cubicBezTo>
                  <a:cubicBezTo>
                    <a:pt x="112" y="399"/>
                    <a:pt x="113" y="396"/>
                    <a:pt x="114" y="391"/>
                  </a:cubicBezTo>
                  <a:cubicBezTo>
                    <a:pt x="115" y="386"/>
                    <a:pt x="116" y="380"/>
                    <a:pt x="116" y="375"/>
                  </a:cubicBezTo>
                  <a:cubicBezTo>
                    <a:pt x="116" y="375"/>
                    <a:pt x="115" y="374"/>
                    <a:pt x="115" y="374"/>
                  </a:cubicBezTo>
                  <a:cubicBezTo>
                    <a:pt x="114" y="375"/>
                    <a:pt x="103" y="382"/>
                    <a:pt x="101" y="384"/>
                  </a:cubicBezTo>
                  <a:cubicBezTo>
                    <a:pt x="97" y="386"/>
                    <a:pt x="97" y="386"/>
                    <a:pt x="95" y="385"/>
                  </a:cubicBezTo>
                  <a:cubicBezTo>
                    <a:pt x="95" y="385"/>
                    <a:pt x="95" y="384"/>
                    <a:pt x="95" y="384"/>
                  </a:cubicBezTo>
                  <a:cubicBezTo>
                    <a:pt x="94" y="384"/>
                    <a:pt x="93" y="384"/>
                    <a:pt x="93" y="385"/>
                  </a:cubicBezTo>
                  <a:cubicBezTo>
                    <a:pt x="94" y="387"/>
                    <a:pt x="97" y="390"/>
                    <a:pt x="99" y="393"/>
                  </a:cubicBezTo>
                  <a:cubicBezTo>
                    <a:pt x="99" y="393"/>
                    <a:pt x="100" y="393"/>
                    <a:pt x="100" y="392"/>
                  </a:cubicBezTo>
                  <a:cubicBezTo>
                    <a:pt x="100" y="392"/>
                    <a:pt x="100" y="391"/>
                    <a:pt x="100" y="391"/>
                  </a:cubicBezTo>
                  <a:cubicBezTo>
                    <a:pt x="98" y="389"/>
                    <a:pt x="99" y="388"/>
                    <a:pt x="102" y="386"/>
                  </a:cubicBezTo>
                  <a:cubicBezTo>
                    <a:pt x="103" y="385"/>
                    <a:pt x="109" y="381"/>
                    <a:pt x="111" y="380"/>
                  </a:cubicBezTo>
                  <a:cubicBezTo>
                    <a:pt x="111" y="382"/>
                    <a:pt x="110" y="385"/>
                    <a:pt x="109" y="391"/>
                  </a:cubicBezTo>
                  <a:cubicBezTo>
                    <a:pt x="108" y="396"/>
                    <a:pt x="107" y="399"/>
                    <a:pt x="107" y="401"/>
                  </a:cubicBezTo>
                  <a:cubicBezTo>
                    <a:pt x="106" y="402"/>
                    <a:pt x="106" y="402"/>
                    <a:pt x="106" y="403"/>
                  </a:cubicBezTo>
                  <a:cubicBezTo>
                    <a:pt x="106" y="403"/>
                    <a:pt x="107" y="403"/>
                    <a:pt x="107" y="404"/>
                  </a:cubicBezTo>
                  <a:cubicBezTo>
                    <a:pt x="108" y="405"/>
                    <a:pt x="110" y="408"/>
                    <a:pt x="111" y="409"/>
                  </a:cubicBezTo>
                  <a:cubicBezTo>
                    <a:pt x="112" y="409"/>
                    <a:pt x="113" y="409"/>
                    <a:pt x="113" y="408"/>
                  </a:cubicBezTo>
                  <a:cubicBezTo>
                    <a:pt x="113" y="408"/>
                    <a:pt x="112" y="407"/>
                    <a:pt x="112" y="407"/>
                  </a:cubicBezTo>
                  <a:cubicBezTo>
                    <a:pt x="111" y="405"/>
                    <a:pt x="113" y="404"/>
                    <a:pt x="115" y="402"/>
                  </a:cubicBezTo>
                  <a:cubicBezTo>
                    <a:pt x="117" y="401"/>
                    <a:pt x="120" y="398"/>
                    <a:pt x="122" y="396"/>
                  </a:cubicBezTo>
                  <a:cubicBezTo>
                    <a:pt x="125" y="394"/>
                    <a:pt x="126" y="393"/>
                    <a:pt x="128" y="395"/>
                  </a:cubicBezTo>
                  <a:cubicBezTo>
                    <a:pt x="128" y="395"/>
                    <a:pt x="128" y="395"/>
                    <a:pt x="128" y="395"/>
                  </a:cubicBezTo>
                  <a:cubicBezTo>
                    <a:pt x="129" y="395"/>
                    <a:pt x="130" y="395"/>
                    <a:pt x="130" y="394"/>
                  </a:cubicBezTo>
                  <a:moveTo>
                    <a:pt x="87" y="310"/>
                  </a:moveTo>
                  <a:cubicBezTo>
                    <a:pt x="87" y="308"/>
                    <a:pt x="86" y="303"/>
                    <a:pt x="85" y="300"/>
                  </a:cubicBezTo>
                  <a:cubicBezTo>
                    <a:pt x="85" y="300"/>
                    <a:pt x="84" y="300"/>
                    <a:pt x="83" y="301"/>
                  </a:cubicBezTo>
                  <a:cubicBezTo>
                    <a:pt x="83" y="301"/>
                    <a:pt x="83" y="301"/>
                    <a:pt x="83" y="302"/>
                  </a:cubicBezTo>
                  <a:cubicBezTo>
                    <a:pt x="83" y="304"/>
                    <a:pt x="83" y="304"/>
                    <a:pt x="79" y="305"/>
                  </a:cubicBezTo>
                  <a:cubicBezTo>
                    <a:pt x="76" y="306"/>
                    <a:pt x="69" y="307"/>
                    <a:pt x="67" y="307"/>
                  </a:cubicBezTo>
                  <a:cubicBezTo>
                    <a:pt x="69" y="306"/>
                    <a:pt x="71" y="303"/>
                    <a:pt x="74" y="299"/>
                  </a:cubicBezTo>
                  <a:cubicBezTo>
                    <a:pt x="78" y="295"/>
                    <a:pt x="81" y="290"/>
                    <a:pt x="84" y="287"/>
                  </a:cubicBezTo>
                  <a:cubicBezTo>
                    <a:pt x="84" y="286"/>
                    <a:pt x="84" y="285"/>
                    <a:pt x="83" y="285"/>
                  </a:cubicBezTo>
                  <a:cubicBezTo>
                    <a:pt x="82" y="286"/>
                    <a:pt x="69" y="286"/>
                    <a:pt x="66" y="287"/>
                  </a:cubicBezTo>
                  <a:cubicBezTo>
                    <a:pt x="62" y="287"/>
                    <a:pt x="62" y="287"/>
                    <a:pt x="61" y="285"/>
                  </a:cubicBezTo>
                  <a:cubicBezTo>
                    <a:pt x="61" y="285"/>
                    <a:pt x="61" y="284"/>
                    <a:pt x="61" y="284"/>
                  </a:cubicBezTo>
                  <a:cubicBezTo>
                    <a:pt x="61" y="284"/>
                    <a:pt x="59" y="283"/>
                    <a:pt x="59" y="284"/>
                  </a:cubicBezTo>
                  <a:cubicBezTo>
                    <a:pt x="59" y="287"/>
                    <a:pt x="60" y="290"/>
                    <a:pt x="60" y="294"/>
                  </a:cubicBezTo>
                  <a:cubicBezTo>
                    <a:pt x="61" y="294"/>
                    <a:pt x="62" y="294"/>
                    <a:pt x="62" y="294"/>
                  </a:cubicBezTo>
                  <a:cubicBezTo>
                    <a:pt x="62" y="293"/>
                    <a:pt x="62" y="293"/>
                    <a:pt x="62" y="292"/>
                  </a:cubicBezTo>
                  <a:cubicBezTo>
                    <a:pt x="62" y="290"/>
                    <a:pt x="63" y="290"/>
                    <a:pt x="66" y="289"/>
                  </a:cubicBezTo>
                  <a:cubicBezTo>
                    <a:pt x="68" y="289"/>
                    <a:pt x="75" y="289"/>
                    <a:pt x="77" y="288"/>
                  </a:cubicBezTo>
                  <a:cubicBezTo>
                    <a:pt x="76" y="289"/>
                    <a:pt x="74" y="292"/>
                    <a:pt x="70" y="297"/>
                  </a:cubicBezTo>
                  <a:cubicBezTo>
                    <a:pt x="67" y="301"/>
                    <a:pt x="65" y="303"/>
                    <a:pt x="64" y="304"/>
                  </a:cubicBezTo>
                  <a:cubicBezTo>
                    <a:pt x="63" y="305"/>
                    <a:pt x="62" y="306"/>
                    <a:pt x="62" y="306"/>
                  </a:cubicBezTo>
                  <a:cubicBezTo>
                    <a:pt x="62" y="306"/>
                    <a:pt x="62" y="307"/>
                    <a:pt x="62" y="307"/>
                  </a:cubicBezTo>
                  <a:cubicBezTo>
                    <a:pt x="62" y="309"/>
                    <a:pt x="63" y="313"/>
                    <a:pt x="63" y="314"/>
                  </a:cubicBezTo>
                  <a:cubicBezTo>
                    <a:pt x="64" y="314"/>
                    <a:pt x="65" y="314"/>
                    <a:pt x="65" y="314"/>
                  </a:cubicBezTo>
                  <a:cubicBezTo>
                    <a:pt x="65" y="313"/>
                    <a:pt x="65" y="313"/>
                    <a:pt x="65" y="313"/>
                  </a:cubicBezTo>
                  <a:cubicBezTo>
                    <a:pt x="65" y="310"/>
                    <a:pt x="67" y="310"/>
                    <a:pt x="70" y="310"/>
                  </a:cubicBezTo>
                  <a:cubicBezTo>
                    <a:pt x="72" y="309"/>
                    <a:pt x="76" y="308"/>
                    <a:pt x="79" y="308"/>
                  </a:cubicBezTo>
                  <a:cubicBezTo>
                    <a:pt x="83" y="307"/>
                    <a:pt x="84" y="307"/>
                    <a:pt x="85" y="309"/>
                  </a:cubicBezTo>
                  <a:cubicBezTo>
                    <a:pt x="85" y="309"/>
                    <a:pt x="85" y="310"/>
                    <a:pt x="85" y="310"/>
                  </a:cubicBezTo>
                  <a:cubicBezTo>
                    <a:pt x="86" y="311"/>
                    <a:pt x="87" y="311"/>
                    <a:pt x="87" y="310"/>
                  </a:cubicBezTo>
                  <a:moveTo>
                    <a:pt x="141" y="408"/>
                  </a:moveTo>
                  <a:cubicBezTo>
                    <a:pt x="141" y="409"/>
                    <a:pt x="142" y="409"/>
                    <a:pt x="142" y="409"/>
                  </a:cubicBezTo>
                  <a:cubicBezTo>
                    <a:pt x="143" y="411"/>
                    <a:pt x="144" y="412"/>
                    <a:pt x="142" y="414"/>
                  </a:cubicBezTo>
                  <a:cubicBezTo>
                    <a:pt x="141" y="415"/>
                    <a:pt x="139" y="417"/>
                    <a:pt x="139" y="418"/>
                  </a:cubicBezTo>
                  <a:cubicBezTo>
                    <a:pt x="137" y="416"/>
                    <a:pt x="136" y="415"/>
                    <a:pt x="134" y="413"/>
                  </a:cubicBezTo>
                  <a:cubicBezTo>
                    <a:pt x="133" y="413"/>
                    <a:pt x="132" y="414"/>
                    <a:pt x="132" y="415"/>
                  </a:cubicBezTo>
                  <a:cubicBezTo>
                    <a:pt x="134" y="417"/>
                    <a:pt x="135" y="418"/>
                    <a:pt x="137" y="420"/>
                  </a:cubicBezTo>
                  <a:cubicBezTo>
                    <a:pt x="137" y="420"/>
                    <a:pt x="133" y="425"/>
                    <a:pt x="132" y="425"/>
                  </a:cubicBezTo>
                  <a:cubicBezTo>
                    <a:pt x="132" y="426"/>
                    <a:pt x="131" y="426"/>
                    <a:pt x="130" y="425"/>
                  </a:cubicBezTo>
                  <a:cubicBezTo>
                    <a:pt x="130" y="425"/>
                    <a:pt x="128" y="424"/>
                    <a:pt x="127" y="422"/>
                  </a:cubicBezTo>
                  <a:cubicBezTo>
                    <a:pt x="124" y="419"/>
                    <a:pt x="127" y="415"/>
                    <a:pt x="128" y="414"/>
                  </a:cubicBezTo>
                  <a:cubicBezTo>
                    <a:pt x="127" y="413"/>
                    <a:pt x="127" y="413"/>
                    <a:pt x="126" y="413"/>
                  </a:cubicBezTo>
                  <a:cubicBezTo>
                    <a:pt x="124" y="414"/>
                    <a:pt x="122" y="418"/>
                    <a:pt x="121" y="419"/>
                  </a:cubicBezTo>
                  <a:cubicBezTo>
                    <a:pt x="127" y="426"/>
                    <a:pt x="131" y="429"/>
                    <a:pt x="136" y="433"/>
                  </a:cubicBezTo>
                  <a:cubicBezTo>
                    <a:pt x="137" y="433"/>
                    <a:pt x="137" y="432"/>
                    <a:pt x="137" y="432"/>
                  </a:cubicBezTo>
                  <a:cubicBezTo>
                    <a:pt x="137" y="431"/>
                    <a:pt x="137" y="431"/>
                    <a:pt x="137" y="431"/>
                  </a:cubicBezTo>
                  <a:cubicBezTo>
                    <a:pt x="135" y="429"/>
                    <a:pt x="136" y="428"/>
                    <a:pt x="138" y="426"/>
                  </a:cubicBezTo>
                  <a:cubicBezTo>
                    <a:pt x="139" y="424"/>
                    <a:pt x="142" y="421"/>
                    <a:pt x="144" y="418"/>
                  </a:cubicBezTo>
                  <a:cubicBezTo>
                    <a:pt x="147" y="415"/>
                    <a:pt x="148" y="415"/>
                    <a:pt x="150" y="416"/>
                  </a:cubicBezTo>
                  <a:cubicBezTo>
                    <a:pt x="150" y="416"/>
                    <a:pt x="150" y="416"/>
                    <a:pt x="150" y="417"/>
                  </a:cubicBezTo>
                  <a:cubicBezTo>
                    <a:pt x="151" y="416"/>
                    <a:pt x="152" y="415"/>
                    <a:pt x="152" y="415"/>
                  </a:cubicBezTo>
                  <a:cubicBezTo>
                    <a:pt x="149" y="412"/>
                    <a:pt x="145" y="410"/>
                    <a:pt x="143" y="407"/>
                  </a:cubicBezTo>
                  <a:cubicBezTo>
                    <a:pt x="142" y="407"/>
                    <a:pt x="141" y="408"/>
                    <a:pt x="141" y="408"/>
                  </a:cubicBezTo>
                  <a:moveTo>
                    <a:pt x="45" y="213"/>
                  </a:moveTo>
                  <a:cubicBezTo>
                    <a:pt x="47" y="203"/>
                    <a:pt x="51" y="192"/>
                    <a:pt x="54" y="184"/>
                  </a:cubicBezTo>
                  <a:cubicBezTo>
                    <a:pt x="52" y="182"/>
                    <a:pt x="45" y="179"/>
                    <a:pt x="44" y="178"/>
                  </a:cubicBezTo>
                  <a:cubicBezTo>
                    <a:pt x="43" y="179"/>
                    <a:pt x="42" y="180"/>
                    <a:pt x="42" y="181"/>
                  </a:cubicBezTo>
                  <a:cubicBezTo>
                    <a:pt x="43" y="182"/>
                    <a:pt x="43" y="182"/>
                    <a:pt x="44" y="183"/>
                  </a:cubicBezTo>
                  <a:cubicBezTo>
                    <a:pt x="47" y="185"/>
                    <a:pt x="48" y="187"/>
                    <a:pt x="47" y="191"/>
                  </a:cubicBezTo>
                  <a:cubicBezTo>
                    <a:pt x="47" y="192"/>
                    <a:pt x="46" y="193"/>
                    <a:pt x="46" y="194"/>
                  </a:cubicBezTo>
                  <a:cubicBezTo>
                    <a:pt x="44" y="199"/>
                    <a:pt x="44" y="200"/>
                    <a:pt x="38" y="198"/>
                  </a:cubicBezTo>
                  <a:cubicBezTo>
                    <a:pt x="37" y="198"/>
                    <a:pt x="31" y="196"/>
                    <a:pt x="31" y="196"/>
                  </a:cubicBezTo>
                  <a:cubicBezTo>
                    <a:pt x="31" y="196"/>
                    <a:pt x="34" y="185"/>
                    <a:pt x="34" y="185"/>
                  </a:cubicBezTo>
                  <a:cubicBezTo>
                    <a:pt x="34" y="184"/>
                    <a:pt x="32" y="184"/>
                    <a:pt x="31" y="184"/>
                  </a:cubicBezTo>
                  <a:cubicBezTo>
                    <a:pt x="31" y="184"/>
                    <a:pt x="30" y="186"/>
                    <a:pt x="27" y="195"/>
                  </a:cubicBezTo>
                  <a:cubicBezTo>
                    <a:pt x="26" y="194"/>
                    <a:pt x="18" y="192"/>
                    <a:pt x="17" y="192"/>
                  </a:cubicBezTo>
                  <a:cubicBezTo>
                    <a:pt x="16" y="191"/>
                    <a:pt x="15" y="191"/>
                    <a:pt x="16" y="189"/>
                  </a:cubicBezTo>
                  <a:cubicBezTo>
                    <a:pt x="16" y="187"/>
                    <a:pt x="17" y="183"/>
                    <a:pt x="19" y="180"/>
                  </a:cubicBezTo>
                  <a:cubicBezTo>
                    <a:pt x="20" y="177"/>
                    <a:pt x="22" y="176"/>
                    <a:pt x="24" y="176"/>
                  </a:cubicBezTo>
                  <a:cubicBezTo>
                    <a:pt x="25" y="176"/>
                    <a:pt x="27" y="176"/>
                    <a:pt x="28" y="176"/>
                  </a:cubicBezTo>
                  <a:cubicBezTo>
                    <a:pt x="28" y="176"/>
                    <a:pt x="29" y="174"/>
                    <a:pt x="28" y="173"/>
                  </a:cubicBezTo>
                  <a:cubicBezTo>
                    <a:pt x="26" y="172"/>
                    <a:pt x="21" y="171"/>
                    <a:pt x="18" y="170"/>
                  </a:cubicBezTo>
                  <a:cubicBezTo>
                    <a:pt x="14" y="182"/>
                    <a:pt x="10" y="195"/>
                    <a:pt x="8" y="202"/>
                  </a:cubicBezTo>
                  <a:cubicBezTo>
                    <a:pt x="8" y="203"/>
                    <a:pt x="10" y="204"/>
                    <a:pt x="11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13" y="198"/>
                    <a:pt x="15" y="199"/>
                    <a:pt x="20" y="200"/>
                  </a:cubicBezTo>
                  <a:cubicBezTo>
                    <a:pt x="24" y="201"/>
                    <a:pt x="30" y="203"/>
                    <a:pt x="35" y="205"/>
                  </a:cubicBezTo>
                  <a:cubicBezTo>
                    <a:pt x="42" y="206"/>
                    <a:pt x="42" y="208"/>
                    <a:pt x="42" y="211"/>
                  </a:cubicBezTo>
                  <a:cubicBezTo>
                    <a:pt x="42" y="212"/>
                    <a:pt x="42" y="212"/>
                    <a:pt x="41" y="212"/>
                  </a:cubicBezTo>
                  <a:cubicBezTo>
                    <a:pt x="42" y="213"/>
                    <a:pt x="44" y="214"/>
                    <a:pt x="45" y="213"/>
                  </a:cubicBezTo>
                  <a:moveTo>
                    <a:pt x="156" y="68"/>
                  </a:moveTo>
                  <a:cubicBezTo>
                    <a:pt x="161" y="64"/>
                    <a:pt x="166" y="60"/>
                    <a:pt x="167" y="59"/>
                  </a:cubicBezTo>
                  <a:cubicBezTo>
                    <a:pt x="166" y="55"/>
                    <a:pt x="164" y="51"/>
                    <a:pt x="163" y="48"/>
                  </a:cubicBezTo>
                  <a:cubicBezTo>
                    <a:pt x="162" y="48"/>
                    <a:pt x="160" y="49"/>
                    <a:pt x="159" y="50"/>
                  </a:cubicBezTo>
                  <a:cubicBezTo>
                    <a:pt x="160" y="51"/>
                    <a:pt x="161" y="54"/>
                    <a:pt x="160" y="56"/>
                  </a:cubicBezTo>
                  <a:cubicBezTo>
                    <a:pt x="160" y="59"/>
                    <a:pt x="157" y="62"/>
                    <a:pt x="154" y="64"/>
                  </a:cubicBezTo>
                  <a:cubicBezTo>
                    <a:pt x="151" y="66"/>
                    <a:pt x="142" y="70"/>
                    <a:pt x="134" y="58"/>
                  </a:cubicBezTo>
                  <a:cubicBezTo>
                    <a:pt x="126" y="46"/>
                    <a:pt x="133" y="38"/>
                    <a:pt x="138" y="36"/>
                  </a:cubicBezTo>
                  <a:cubicBezTo>
                    <a:pt x="141" y="33"/>
                    <a:pt x="145" y="33"/>
                    <a:pt x="147" y="34"/>
                  </a:cubicBezTo>
                  <a:cubicBezTo>
                    <a:pt x="150" y="35"/>
                    <a:pt x="151" y="37"/>
                    <a:pt x="152" y="38"/>
                  </a:cubicBezTo>
                  <a:cubicBezTo>
                    <a:pt x="153" y="38"/>
                    <a:pt x="155" y="37"/>
                    <a:pt x="155" y="36"/>
                  </a:cubicBezTo>
                  <a:cubicBezTo>
                    <a:pt x="153" y="33"/>
                    <a:pt x="151" y="30"/>
                    <a:pt x="149" y="27"/>
                  </a:cubicBezTo>
                  <a:cubicBezTo>
                    <a:pt x="147" y="28"/>
                    <a:pt x="140" y="30"/>
                    <a:pt x="135" y="33"/>
                  </a:cubicBezTo>
                  <a:cubicBezTo>
                    <a:pt x="129" y="37"/>
                    <a:pt x="123" y="43"/>
                    <a:pt x="123" y="51"/>
                  </a:cubicBezTo>
                  <a:cubicBezTo>
                    <a:pt x="123" y="58"/>
                    <a:pt x="127" y="66"/>
                    <a:pt x="135" y="70"/>
                  </a:cubicBezTo>
                  <a:cubicBezTo>
                    <a:pt x="143" y="74"/>
                    <a:pt x="150" y="71"/>
                    <a:pt x="156" y="68"/>
                  </a:cubicBezTo>
                  <a:moveTo>
                    <a:pt x="188" y="11"/>
                  </a:moveTo>
                  <a:cubicBezTo>
                    <a:pt x="194" y="9"/>
                    <a:pt x="197" y="8"/>
                    <a:pt x="203" y="6"/>
                  </a:cubicBezTo>
                  <a:cubicBezTo>
                    <a:pt x="210" y="5"/>
                    <a:pt x="218" y="3"/>
                    <a:pt x="226" y="2"/>
                  </a:cubicBezTo>
                  <a:cubicBezTo>
                    <a:pt x="227" y="4"/>
                    <a:pt x="229" y="9"/>
                    <a:pt x="230" y="11"/>
                  </a:cubicBezTo>
                  <a:cubicBezTo>
                    <a:pt x="230" y="11"/>
                    <a:pt x="228" y="13"/>
                    <a:pt x="226" y="12"/>
                  </a:cubicBezTo>
                  <a:cubicBezTo>
                    <a:pt x="225" y="11"/>
                    <a:pt x="225" y="10"/>
                    <a:pt x="224" y="9"/>
                  </a:cubicBezTo>
                  <a:cubicBezTo>
                    <a:pt x="223" y="8"/>
                    <a:pt x="222" y="6"/>
                    <a:pt x="217" y="7"/>
                  </a:cubicBezTo>
                  <a:cubicBezTo>
                    <a:pt x="214" y="8"/>
                    <a:pt x="211" y="8"/>
                    <a:pt x="210" y="9"/>
                  </a:cubicBezTo>
                  <a:cubicBezTo>
                    <a:pt x="209" y="9"/>
                    <a:pt x="208" y="9"/>
                    <a:pt x="209" y="10"/>
                  </a:cubicBezTo>
                  <a:cubicBezTo>
                    <a:pt x="210" y="12"/>
                    <a:pt x="213" y="19"/>
                    <a:pt x="213" y="21"/>
                  </a:cubicBezTo>
                  <a:cubicBezTo>
                    <a:pt x="215" y="20"/>
                    <a:pt x="222" y="19"/>
                    <a:pt x="223" y="19"/>
                  </a:cubicBezTo>
                  <a:cubicBezTo>
                    <a:pt x="224" y="20"/>
                    <a:pt x="225" y="21"/>
                    <a:pt x="225" y="22"/>
                  </a:cubicBezTo>
                  <a:cubicBezTo>
                    <a:pt x="223" y="23"/>
                    <a:pt x="216" y="24"/>
                    <a:pt x="214" y="25"/>
                  </a:cubicBezTo>
                  <a:cubicBezTo>
                    <a:pt x="215" y="26"/>
                    <a:pt x="216" y="30"/>
                    <a:pt x="217" y="33"/>
                  </a:cubicBezTo>
                  <a:cubicBezTo>
                    <a:pt x="219" y="36"/>
                    <a:pt x="220" y="38"/>
                    <a:pt x="223" y="37"/>
                  </a:cubicBezTo>
                  <a:cubicBezTo>
                    <a:pt x="226" y="37"/>
                    <a:pt x="226" y="37"/>
                    <a:pt x="228" y="36"/>
                  </a:cubicBezTo>
                  <a:cubicBezTo>
                    <a:pt x="231" y="35"/>
                    <a:pt x="233" y="34"/>
                    <a:pt x="233" y="29"/>
                  </a:cubicBezTo>
                  <a:cubicBezTo>
                    <a:pt x="233" y="29"/>
                    <a:pt x="233" y="28"/>
                    <a:pt x="233" y="27"/>
                  </a:cubicBezTo>
                  <a:cubicBezTo>
                    <a:pt x="234" y="26"/>
                    <a:pt x="236" y="26"/>
                    <a:pt x="237" y="27"/>
                  </a:cubicBezTo>
                  <a:cubicBezTo>
                    <a:pt x="237" y="28"/>
                    <a:pt x="238" y="33"/>
                    <a:pt x="238" y="38"/>
                  </a:cubicBezTo>
                  <a:cubicBezTo>
                    <a:pt x="226" y="40"/>
                    <a:pt x="218" y="42"/>
                    <a:pt x="208" y="45"/>
                  </a:cubicBezTo>
                  <a:cubicBezTo>
                    <a:pt x="207" y="44"/>
                    <a:pt x="206" y="43"/>
                    <a:pt x="207" y="42"/>
                  </a:cubicBezTo>
                  <a:cubicBezTo>
                    <a:pt x="208" y="41"/>
                    <a:pt x="209" y="41"/>
                    <a:pt x="209" y="41"/>
                  </a:cubicBezTo>
                  <a:cubicBezTo>
                    <a:pt x="210" y="40"/>
                    <a:pt x="212" y="39"/>
                    <a:pt x="211" y="36"/>
                  </a:cubicBezTo>
                  <a:cubicBezTo>
                    <a:pt x="210" y="34"/>
                    <a:pt x="208" y="29"/>
                    <a:pt x="208" y="29"/>
                  </a:cubicBezTo>
                  <a:cubicBezTo>
                    <a:pt x="207" y="30"/>
                    <a:pt x="197" y="32"/>
                    <a:pt x="196" y="33"/>
                  </a:cubicBezTo>
                  <a:cubicBezTo>
                    <a:pt x="195" y="35"/>
                    <a:pt x="195" y="40"/>
                    <a:pt x="195" y="42"/>
                  </a:cubicBezTo>
                  <a:cubicBezTo>
                    <a:pt x="194" y="43"/>
                    <a:pt x="195" y="45"/>
                    <a:pt x="196" y="45"/>
                  </a:cubicBezTo>
                  <a:cubicBezTo>
                    <a:pt x="197" y="44"/>
                    <a:pt x="198" y="44"/>
                    <a:pt x="198" y="44"/>
                  </a:cubicBezTo>
                  <a:cubicBezTo>
                    <a:pt x="200" y="45"/>
                    <a:pt x="200" y="46"/>
                    <a:pt x="199" y="47"/>
                  </a:cubicBezTo>
                  <a:cubicBezTo>
                    <a:pt x="194" y="49"/>
                    <a:pt x="189" y="51"/>
                    <a:pt x="186" y="52"/>
                  </a:cubicBezTo>
                  <a:cubicBezTo>
                    <a:pt x="185" y="52"/>
                    <a:pt x="184" y="50"/>
                    <a:pt x="185" y="49"/>
                  </a:cubicBezTo>
                  <a:cubicBezTo>
                    <a:pt x="185" y="48"/>
                    <a:pt x="186" y="48"/>
                    <a:pt x="187" y="48"/>
                  </a:cubicBezTo>
                  <a:cubicBezTo>
                    <a:pt x="187" y="47"/>
                    <a:pt x="189" y="47"/>
                    <a:pt x="190" y="43"/>
                  </a:cubicBezTo>
                  <a:cubicBezTo>
                    <a:pt x="190" y="39"/>
                    <a:pt x="193" y="19"/>
                    <a:pt x="193" y="18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3"/>
                    <a:pt x="190" y="14"/>
                    <a:pt x="189" y="14"/>
                  </a:cubicBezTo>
                  <a:cubicBezTo>
                    <a:pt x="188" y="13"/>
                    <a:pt x="187" y="12"/>
                    <a:pt x="188" y="11"/>
                  </a:cubicBezTo>
                  <a:moveTo>
                    <a:pt x="200" y="11"/>
                  </a:moveTo>
                  <a:cubicBezTo>
                    <a:pt x="199" y="11"/>
                    <a:pt x="199" y="12"/>
                    <a:pt x="198" y="13"/>
                  </a:cubicBezTo>
                  <a:cubicBezTo>
                    <a:pt x="198" y="14"/>
                    <a:pt x="197" y="25"/>
                    <a:pt x="196" y="29"/>
                  </a:cubicBezTo>
                  <a:cubicBezTo>
                    <a:pt x="198" y="29"/>
                    <a:pt x="205" y="27"/>
                    <a:pt x="207" y="26"/>
                  </a:cubicBezTo>
                  <a:cubicBezTo>
                    <a:pt x="206" y="24"/>
                    <a:pt x="203" y="14"/>
                    <a:pt x="202" y="12"/>
                  </a:cubicBezTo>
                  <a:cubicBezTo>
                    <a:pt x="202" y="11"/>
                    <a:pt x="201" y="11"/>
                    <a:pt x="200" y="11"/>
                  </a:cubicBezTo>
                  <a:moveTo>
                    <a:pt x="105" y="106"/>
                  </a:moveTo>
                  <a:cubicBezTo>
                    <a:pt x="109" y="102"/>
                    <a:pt x="113" y="98"/>
                    <a:pt x="118" y="93"/>
                  </a:cubicBezTo>
                  <a:cubicBezTo>
                    <a:pt x="118" y="92"/>
                    <a:pt x="117" y="90"/>
                    <a:pt x="116" y="90"/>
                  </a:cubicBezTo>
                  <a:cubicBezTo>
                    <a:pt x="116" y="91"/>
                    <a:pt x="115" y="91"/>
                    <a:pt x="115" y="91"/>
                  </a:cubicBezTo>
                  <a:cubicBezTo>
                    <a:pt x="112" y="93"/>
                    <a:pt x="110" y="92"/>
                    <a:pt x="107" y="88"/>
                  </a:cubicBezTo>
                  <a:cubicBezTo>
                    <a:pt x="104" y="86"/>
                    <a:pt x="100" y="81"/>
                    <a:pt x="96" y="77"/>
                  </a:cubicBezTo>
                  <a:cubicBezTo>
                    <a:pt x="93" y="74"/>
                    <a:pt x="91" y="71"/>
                    <a:pt x="94" y="68"/>
                  </a:cubicBezTo>
                  <a:cubicBezTo>
                    <a:pt x="94" y="68"/>
                    <a:pt x="95" y="67"/>
                    <a:pt x="95" y="67"/>
                  </a:cubicBezTo>
                  <a:cubicBezTo>
                    <a:pt x="95" y="66"/>
                    <a:pt x="94" y="64"/>
                    <a:pt x="93" y="64"/>
                  </a:cubicBezTo>
                  <a:cubicBezTo>
                    <a:pt x="89" y="68"/>
                    <a:pt x="83" y="73"/>
                    <a:pt x="78" y="78"/>
                  </a:cubicBezTo>
                  <a:cubicBezTo>
                    <a:pt x="78" y="79"/>
                    <a:pt x="80" y="80"/>
                    <a:pt x="81" y="80"/>
                  </a:cubicBezTo>
                  <a:cubicBezTo>
                    <a:pt x="81" y="80"/>
                    <a:pt x="82" y="79"/>
                    <a:pt x="82" y="79"/>
                  </a:cubicBezTo>
                  <a:cubicBezTo>
                    <a:pt x="85" y="76"/>
                    <a:pt x="88" y="80"/>
                    <a:pt x="90" y="82"/>
                  </a:cubicBezTo>
                  <a:cubicBezTo>
                    <a:pt x="92" y="84"/>
                    <a:pt x="98" y="90"/>
                    <a:pt x="101" y="93"/>
                  </a:cubicBezTo>
                  <a:cubicBezTo>
                    <a:pt x="106" y="98"/>
                    <a:pt x="106" y="99"/>
                    <a:pt x="104" y="102"/>
                  </a:cubicBezTo>
                  <a:cubicBezTo>
                    <a:pt x="103" y="102"/>
                    <a:pt x="103" y="103"/>
                    <a:pt x="102" y="103"/>
                  </a:cubicBezTo>
                  <a:cubicBezTo>
                    <a:pt x="103" y="104"/>
                    <a:pt x="104" y="105"/>
                    <a:pt x="105" y="106"/>
                  </a:cubicBezTo>
                  <a:moveTo>
                    <a:pt x="37" y="138"/>
                  </a:moveTo>
                  <a:cubicBezTo>
                    <a:pt x="36" y="139"/>
                    <a:pt x="34" y="138"/>
                    <a:pt x="34" y="137"/>
                  </a:cubicBezTo>
                  <a:cubicBezTo>
                    <a:pt x="38" y="129"/>
                    <a:pt x="41" y="125"/>
                    <a:pt x="43" y="122"/>
                  </a:cubicBezTo>
                  <a:cubicBezTo>
                    <a:pt x="48" y="114"/>
                    <a:pt x="59" y="101"/>
                    <a:pt x="74" y="112"/>
                  </a:cubicBezTo>
                  <a:cubicBezTo>
                    <a:pt x="86" y="121"/>
                    <a:pt x="82" y="133"/>
                    <a:pt x="77" y="14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7" y="156"/>
                    <a:pt x="67" y="156"/>
                    <a:pt x="67" y="156"/>
                  </a:cubicBezTo>
                  <a:cubicBezTo>
                    <a:pt x="66" y="157"/>
                    <a:pt x="64" y="156"/>
                    <a:pt x="64" y="155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6" y="150"/>
                    <a:pt x="66" y="150"/>
                    <a:pt x="61" y="14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1" y="135"/>
                    <a:pt x="40" y="135"/>
                    <a:pt x="38" y="137"/>
                  </a:cubicBezTo>
                  <a:cubicBezTo>
                    <a:pt x="37" y="137"/>
                    <a:pt x="37" y="138"/>
                    <a:pt x="37" y="138"/>
                  </a:cubicBezTo>
                  <a:moveTo>
                    <a:pt x="45" y="126"/>
                  </a:moveTo>
                  <a:cubicBezTo>
                    <a:pt x="44" y="128"/>
                    <a:pt x="45" y="128"/>
                    <a:pt x="46" y="128"/>
                  </a:cubicBezTo>
                  <a:cubicBezTo>
                    <a:pt x="46" y="129"/>
                    <a:pt x="64" y="140"/>
                    <a:pt x="64" y="140"/>
                  </a:cubicBezTo>
                  <a:cubicBezTo>
                    <a:pt x="66" y="142"/>
                    <a:pt x="68" y="142"/>
                    <a:pt x="70" y="142"/>
                  </a:cubicBezTo>
                  <a:cubicBezTo>
                    <a:pt x="71" y="142"/>
                    <a:pt x="72" y="141"/>
                    <a:pt x="74" y="138"/>
                  </a:cubicBezTo>
                  <a:cubicBezTo>
                    <a:pt x="75" y="136"/>
                    <a:pt x="76" y="133"/>
                    <a:pt x="76" y="130"/>
                  </a:cubicBezTo>
                  <a:cubicBezTo>
                    <a:pt x="76" y="126"/>
                    <a:pt x="75" y="122"/>
                    <a:pt x="68" y="117"/>
                  </a:cubicBezTo>
                  <a:cubicBezTo>
                    <a:pt x="60" y="112"/>
                    <a:pt x="51" y="115"/>
                    <a:pt x="46" y="123"/>
                  </a:cubicBezTo>
                  <a:cubicBezTo>
                    <a:pt x="46" y="125"/>
                    <a:pt x="45" y="125"/>
                    <a:pt x="45" y="126"/>
                  </a:cubicBezTo>
                  <a:moveTo>
                    <a:pt x="35" y="276"/>
                  </a:moveTo>
                  <a:cubicBezTo>
                    <a:pt x="35" y="278"/>
                    <a:pt x="35" y="278"/>
                    <a:pt x="35" y="278"/>
                  </a:cubicBezTo>
                  <a:cubicBezTo>
                    <a:pt x="35" y="281"/>
                    <a:pt x="31" y="281"/>
                    <a:pt x="27" y="281"/>
                  </a:cubicBezTo>
                  <a:cubicBezTo>
                    <a:pt x="23" y="281"/>
                    <a:pt x="12" y="280"/>
                    <a:pt x="7" y="280"/>
                  </a:cubicBezTo>
                  <a:cubicBezTo>
                    <a:pt x="10" y="279"/>
                    <a:pt x="23" y="274"/>
                    <a:pt x="28" y="271"/>
                  </a:cubicBezTo>
                  <a:cubicBezTo>
                    <a:pt x="33" y="269"/>
                    <a:pt x="37" y="267"/>
                    <a:pt x="38" y="267"/>
                  </a:cubicBezTo>
                  <a:cubicBezTo>
                    <a:pt x="39" y="266"/>
                    <a:pt x="39" y="265"/>
                    <a:pt x="38" y="265"/>
                  </a:cubicBezTo>
                  <a:cubicBezTo>
                    <a:pt x="36" y="264"/>
                    <a:pt x="34" y="263"/>
                    <a:pt x="28" y="260"/>
                  </a:cubicBezTo>
                  <a:cubicBezTo>
                    <a:pt x="22" y="257"/>
                    <a:pt x="11" y="252"/>
                    <a:pt x="8" y="249"/>
                  </a:cubicBezTo>
                  <a:cubicBezTo>
                    <a:pt x="11" y="249"/>
                    <a:pt x="23" y="249"/>
                    <a:pt x="29" y="249"/>
                  </a:cubicBezTo>
                  <a:cubicBezTo>
                    <a:pt x="35" y="249"/>
                    <a:pt x="35" y="251"/>
                    <a:pt x="35" y="253"/>
                  </a:cubicBezTo>
                  <a:cubicBezTo>
                    <a:pt x="35" y="253"/>
                    <a:pt x="35" y="254"/>
                    <a:pt x="35" y="254"/>
                  </a:cubicBezTo>
                  <a:cubicBezTo>
                    <a:pt x="36" y="255"/>
                    <a:pt x="38" y="255"/>
                    <a:pt x="38" y="254"/>
                  </a:cubicBezTo>
                  <a:cubicBezTo>
                    <a:pt x="39" y="249"/>
                    <a:pt x="39" y="246"/>
                    <a:pt x="40" y="237"/>
                  </a:cubicBezTo>
                  <a:cubicBezTo>
                    <a:pt x="39" y="237"/>
                    <a:pt x="38" y="236"/>
                    <a:pt x="37" y="237"/>
                  </a:cubicBezTo>
                  <a:cubicBezTo>
                    <a:pt x="37" y="238"/>
                    <a:pt x="37" y="238"/>
                    <a:pt x="36" y="239"/>
                  </a:cubicBezTo>
                  <a:cubicBezTo>
                    <a:pt x="36" y="242"/>
                    <a:pt x="34" y="242"/>
                    <a:pt x="28" y="242"/>
                  </a:cubicBezTo>
                  <a:cubicBezTo>
                    <a:pt x="23" y="243"/>
                    <a:pt x="15" y="242"/>
                    <a:pt x="10" y="242"/>
                  </a:cubicBezTo>
                  <a:cubicBezTo>
                    <a:pt x="5" y="242"/>
                    <a:pt x="5" y="241"/>
                    <a:pt x="5" y="239"/>
                  </a:cubicBezTo>
                  <a:cubicBezTo>
                    <a:pt x="5" y="238"/>
                    <a:pt x="5" y="238"/>
                    <a:pt x="5" y="237"/>
                  </a:cubicBezTo>
                  <a:cubicBezTo>
                    <a:pt x="4" y="236"/>
                    <a:pt x="2" y="236"/>
                    <a:pt x="2" y="237"/>
                  </a:cubicBezTo>
                  <a:cubicBezTo>
                    <a:pt x="1" y="241"/>
                    <a:pt x="0" y="247"/>
                    <a:pt x="0" y="251"/>
                  </a:cubicBezTo>
                  <a:cubicBezTo>
                    <a:pt x="3" y="251"/>
                    <a:pt x="6" y="253"/>
                    <a:pt x="8" y="254"/>
                  </a:cubicBezTo>
                  <a:cubicBezTo>
                    <a:pt x="9" y="255"/>
                    <a:pt x="24" y="262"/>
                    <a:pt x="27" y="264"/>
                  </a:cubicBezTo>
                  <a:cubicBezTo>
                    <a:pt x="22" y="266"/>
                    <a:pt x="11" y="271"/>
                    <a:pt x="7" y="273"/>
                  </a:cubicBezTo>
                  <a:cubicBezTo>
                    <a:pt x="4" y="275"/>
                    <a:pt x="2" y="275"/>
                    <a:pt x="0" y="275"/>
                  </a:cubicBezTo>
                  <a:cubicBezTo>
                    <a:pt x="0" y="281"/>
                    <a:pt x="0" y="284"/>
                    <a:pt x="0" y="290"/>
                  </a:cubicBezTo>
                  <a:cubicBezTo>
                    <a:pt x="1" y="290"/>
                    <a:pt x="3" y="290"/>
                    <a:pt x="4" y="289"/>
                  </a:cubicBezTo>
                  <a:cubicBezTo>
                    <a:pt x="4" y="289"/>
                    <a:pt x="4" y="289"/>
                    <a:pt x="4" y="288"/>
                  </a:cubicBezTo>
                  <a:cubicBezTo>
                    <a:pt x="3" y="284"/>
                    <a:pt x="7" y="284"/>
                    <a:pt x="11" y="284"/>
                  </a:cubicBezTo>
                  <a:cubicBezTo>
                    <a:pt x="13" y="284"/>
                    <a:pt x="24" y="285"/>
                    <a:pt x="28" y="285"/>
                  </a:cubicBezTo>
                  <a:cubicBezTo>
                    <a:pt x="35" y="286"/>
                    <a:pt x="35" y="287"/>
                    <a:pt x="35" y="289"/>
                  </a:cubicBezTo>
                  <a:cubicBezTo>
                    <a:pt x="36" y="290"/>
                    <a:pt x="35" y="290"/>
                    <a:pt x="36" y="291"/>
                  </a:cubicBezTo>
                  <a:cubicBezTo>
                    <a:pt x="37" y="292"/>
                    <a:pt x="38" y="291"/>
                    <a:pt x="39" y="291"/>
                  </a:cubicBezTo>
                  <a:cubicBezTo>
                    <a:pt x="38" y="285"/>
                    <a:pt x="38" y="282"/>
                    <a:pt x="38" y="276"/>
                  </a:cubicBezTo>
                  <a:cubicBezTo>
                    <a:pt x="37" y="275"/>
                    <a:pt x="35" y="275"/>
                    <a:pt x="35" y="276"/>
                  </a:cubicBezTo>
                  <a:moveTo>
                    <a:pt x="501" y="233"/>
                  </a:moveTo>
                  <a:cubicBezTo>
                    <a:pt x="506" y="234"/>
                    <a:pt x="511" y="234"/>
                    <a:pt x="513" y="234"/>
                  </a:cubicBezTo>
                  <a:cubicBezTo>
                    <a:pt x="514" y="232"/>
                    <a:pt x="514" y="231"/>
                    <a:pt x="513" y="231"/>
                  </a:cubicBezTo>
                  <a:cubicBezTo>
                    <a:pt x="512" y="231"/>
                    <a:pt x="511" y="230"/>
                    <a:pt x="510" y="230"/>
                  </a:cubicBezTo>
                  <a:cubicBezTo>
                    <a:pt x="509" y="230"/>
                    <a:pt x="507" y="229"/>
                    <a:pt x="505" y="228"/>
                  </a:cubicBezTo>
                  <a:cubicBezTo>
                    <a:pt x="504" y="226"/>
                    <a:pt x="504" y="224"/>
                    <a:pt x="503" y="222"/>
                  </a:cubicBezTo>
                  <a:cubicBezTo>
                    <a:pt x="503" y="221"/>
                    <a:pt x="503" y="219"/>
                    <a:pt x="503" y="218"/>
                  </a:cubicBezTo>
                  <a:cubicBezTo>
                    <a:pt x="502" y="215"/>
                    <a:pt x="503" y="214"/>
                    <a:pt x="509" y="213"/>
                  </a:cubicBezTo>
                  <a:cubicBezTo>
                    <a:pt x="514" y="212"/>
                    <a:pt x="519" y="211"/>
                    <a:pt x="524" y="209"/>
                  </a:cubicBezTo>
                  <a:cubicBezTo>
                    <a:pt x="528" y="209"/>
                    <a:pt x="532" y="208"/>
                    <a:pt x="533" y="211"/>
                  </a:cubicBezTo>
                  <a:cubicBezTo>
                    <a:pt x="533" y="212"/>
                    <a:pt x="533" y="212"/>
                    <a:pt x="533" y="213"/>
                  </a:cubicBezTo>
                  <a:cubicBezTo>
                    <a:pt x="534" y="213"/>
                    <a:pt x="536" y="213"/>
                    <a:pt x="536" y="212"/>
                  </a:cubicBezTo>
                  <a:cubicBezTo>
                    <a:pt x="535" y="208"/>
                    <a:pt x="534" y="201"/>
                    <a:pt x="532" y="194"/>
                  </a:cubicBezTo>
                  <a:cubicBezTo>
                    <a:pt x="531" y="194"/>
                    <a:pt x="529" y="194"/>
                    <a:pt x="529" y="195"/>
                  </a:cubicBezTo>
                  <a:cubicBezTo>
                    <a:pt x="529" y="196"/>
                    <a:pt x="529" y="196"/>
                    <a:pt x="529" y="197"/>
                  </a:cubicBezTo>
                  <a:cubicBezTo>
                    <a:pt x="530" y="201"/>
                    <a:pt x="526" y="201"/>
                    <a:pt x="522" y="202"/>
                  </a:cubicBezTo>
                  <a:cubicBezTo>
                    <a:pt x="520" y="203"/>
                    <a:pt x="511" y="205"/>
                    <a:pt x="507" y="206"/>
                  </a:cubicBezTo>
                  <a:cubicBezTo>
                    <a:pt x="501" y="208"/>
                    <a:pt x="500" y="207"/>
                    <a:pt x="499" y="204"/>
                  </a:cubicBezTo>
                  <a:cubicBezTo>
                    <a:pt x="498" y="204"/>
                    <a:pt x="498" y="203"/>
                    <a:pt x="498" y="203"/>
                  </a:cubicBezTo>
                  <a:cubicBezTo>
                    <a:pt x="497" y="202"/>
                    <a:pt x="496" y="203"/>
                    <a:pt x="495" y="204"/>
                  </a:cubicBezTo>
                  <a:cubicBezTo>
                    <a:pt x="496" y="209"/>
                    <a:pt x="500" y="222"/>
                    <a:pt x="501" y="233"/>
                  </a:cubicBezTo>
                  <a:moveTo>
                    <a:pt x="429" y="90"/>
                  </a:moveTo>
                  <a:cubicBezTo>
                    <a:pt x="430" y="89"/>
                    <a:pt x="430" y="89"/>
                    <a:pt x="432" y="87"/>
                  </a:cubicBezTo>
                  <a:cubicBezTo>
                    <a:pt x="434" y="84"/>
                    <a:pt x="435" y="85"/>
                    <a:pt x="436" y="85"/>
                  </a:cubicBezTo>
                  <a:cubicBezTo>
                    <a:pt x="437" y="86"/>
                    <a:pt x="437" y="86"/>
                    <a:pt x="438" y="86"/>
                  </a:cubicBezTo>
                  <a:cubicBezTo>
                    <a:pt x="439" y="86"/>
                    <a:pt x="440" y="84"/>
                    <a:pt x="440" y="83"/>
                  </a:cubicBezTo>
                  <a:cubicBezTo>
                    <a:pt x="436" y="81"/>
                    <a:pt x="431" y="77"/>
                    <a:pt x="426" y="73"/>
                  </a:cubicBezTo>
                  <a:cubicBezTo>
                    <a:pt x="425" y="73"/>
                    <a:pt x="424" y="74"/>
                    <a:pt x="424" y="75"/>
                  </a:cubicBezTo>
                  <a:cubicBezTo>
                    <a:pt x="424" y="76"/>
                    <a:pt x="425" y="76"/>
                    <a:pt x="426" y="77"/>
                  </a:cubicBezTo>
                  <a:cubicBezTo>
                    <a:pt x="428" y="80"/>
                    <a:pt x="428" y="80"/>
                    <a:pt x="426" y="82"/>
                  </a:cubicBezTo>
                  <a:cubicBezTo>
                    <a:pt x="425" y="84"/>
                    <a:pt x="425" y="84"/>
                    <a:pt x="424" y="85"/>
                  </a:cubicBezTo>
                  <a:cubicBezTo>
                    <a:pt x="422" y="87"/>
                    <a:pt x="421" y="87"/>
                    <a:pt x="419" y="85"/>
                  </a:cubicBezTo>
                  <a:cubicBezTo>
                    <a:pt x="418" y="85"/>
                    <a:pt x="417" y="84"/>
                    <a:pt x="416" y="83"/>
                  </a:cubicBezTo>
                  <a:cubicBezTo>
                    <a:pt x="414" y="81"/>
                    <a:pt x="407" y="74"/>
                    <a:pt x="414" y="63"/>
                  </a:cubicBezTo>
                  <a:cubicBezTo>
                    <a:pt x="422" y="51"/>
                    <a:pt x="433" y="54"/>
                    <a:pt x="437" y="57"/>
                  </a:cubicBezTo>
                  <a:cubicBezTo>
                    <a:pt x="440" y="60"/>
                    <a:pt x="441" y="62"/>
                    <a:pt x="441" y="65"/>
                  </a:cubicBezTo>
                  <a:cubicBezTo>
                    <a:pt x="442" y="68"/>
                    <a:pt x="440" y="70"/>
                    <a:pt x="440" y="72"/>
                  </a:cubicBezTo>
                  <a:cubicBezTo>
                    <a:pt x="440" y="72"/>
                    <a:pt x="442" y="73"/>
                    <a:pt x="443" y="73"/>
                  </a:cubicBezTo>
                  <a:cubicBezTo>
                    <a:pt x="445" y="70"/>
                    <a:pt x="447" y="67"/>
                    <a:pt x="449" y="64"/>
                  </a:cubicBezTo>
                  <a:cubicBezTo>
                    <a:pt x="448" y="63"/>
                    <a:pt x="446" y="60"/>
                    <a:pt x="439" y="54"/>
                  </a:cubicBezTo>
                  <a:cubicBezTo>
                    <a:pt x="433" y="50"/>
                    <a:pt x="425" y="46"/>
                    <a:pt x="416" y="50"/>
                  </a:cubicBezTo>
                  <a:cubicBezTo>
                    <a:pt x="410" y="52"/>
                    <a:pt x="404" y="59"/>
                    <a:pt x="404" y="67"/>
                  </a:cubicBezTo>
                  <a:cubicBezTo>
                    <a:pt x="404" y="77"/>
                    <a:pt x="409" y="82"/>
                    <a:pt x="414" y="86"/>
                  </a:cubicBezTo>
                  <a:cubicBezTo>
                    <a:pt x="419" y="90"/>
                    <a:pt x="424" y="92"/>
                    <a:pt x="427" y="94"/>
                  </a:cubicBezTo>
                  <a:cubicBezTo>
                    <a:pt x="427" y="92"/>
                    <a:pt x="428" y="91"/>
                    <a:pt x="429" y="90"/>
                  </a:cubicBezTo>
                  <a:moveTo>
                    <a:pt x="307" y="506"/>
                  </a:moveTo>
                  <a:cubicBezTo>
                    <a:pt x="313" y="517"/>
                    <a:pt x="314" y="519"/>
                    <a:pt x="319" y="528"/>
                  </a:cubicBezTo>
                  <a:cubicBezTo>
                    <a:pt x="321" y="531"/>
                    <a:pt x="321" y="532"/>
                    <a:pt x="318" y="533"/>
                  </a:cubicBezTo>
                  <a:cubicBezTo>
                    <a:pt x="318" y="533"/>
                    <a:pt x="317" y="533"/>
                    <a:pt x="317" y="533"/>
                  </a:cubicBezTo>
                  <a:cubicBezTo>
                    <a:pt x="316" y="534"/>
                    <a:pt x="317" y="536"/>
                    <a:pt x="317" y="537"/>
                  </a:cubicBezTo>
                  <a:cubicBezTo>
                    <a:pt x="323" y="536"/>
                    <a:pt x="329" y="534"/>
                    <a:pt x="335" y="533"/>
                  </a:cubicBezTo>
                  <a:cubicBezTo>
                    <a:pt x="336" y="532"/>
                    <a:pt x="335" y="530"/>
                    <a:pt x="335" y="530"/>
                  </a:cubicBezTo>
                  <a:cubicBezTo>
                    <a:pt x="334" y="530"/>
                    <a:pt x="333" y="530"/>
                    <a:pt x="333" y="530"/>
                  </a:cubicBezTo>
                  <a:cubicBezTo>
                    <a:pt x="330" y="530"/>
                    <a:pt x="329" y="529"/>
                    <a:pt x="326" y="525"/>
                  </a:cubicBezTo>
                  <a:cubicBezTo>
                    <a:pt x="325" y="523"/>
                    <a:pt x="311" y="498"/>
                    <a:pt x="311" y="498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09" y="497"/>
                    <a:pt x="306" y="499"/>
                    <a:pt x="304" y="500"/>
                  </a:cubicBezTo>
                  <a:cubicBezTo>
                    <a:pt x="302" y="510"/>
                    <a:pt x="298" y="524"/>
                    <a:pt x="297" y="530"/>
                  </a:cubicBezTo>
                  <a:cubicBezTo>
                    <a:pt x="295" y="535"/>
                    <a:pt x="294" y="536"/>
                    <a:pt x="293" y="536"/>
                  </a:cubicBezTo>
                  <a:cubicBezTo>
                    <a:pt x="292" y="537"/>
                    <a:pt x="291" y="537"/>
                    <a:pt x="291" y="537"/>
                  </a:cubicBezTo>
                  <a:cubicBezTo>
                    <a:pt x="290" y="538"/>
                    <a:pt x="290" y="539"/>
                    <a:pt x="291" y="540"/>
                  </a:cubicBezTo>
                  <a:cubicBezTo>
                    <a:pt x="295" y="540"/>
                    <a:pt x="302" y="539"/>
                    <a:pt x="306" y="538"/>
                  </a:cubicBezTo>
                  <a:cubicBezTo>
                    <a:pt x="307" y="538"/>
                    <a:pt x="306" y="536"/>
                    <a:pt x="305" y="535"/>
                  </a:cubicBezTo>
                  <a:cubicBezTo>
                    <a:pt x="305" y="535"/>
                    <a:pt x="304" y="535"/>
                    <a:pt x="304" y="535"/>
                  </a:cubicBezTo>
                  <a:cubicBezTo>
                    <a:pt x="302" y="535"/>
                    <a:pt x="301" y="535"/>
                    <a:pt x="301" y="530"/>
                  </a:cubicBezTo>
                  <a:cubicBezTo>
                    <a:pt x="303" y="523"/>
                    <a:pt x="305" y="514"/>
                    <a:pt x="307" y="506"/>
                  </a:cubicBezTo>
                  <a:moveTo>
                    <a:pt x="511" y="271"/>
                  </a:moveTo>
                  <a:cubicBezTo>
                    <a:pt x="523" y="267"/>
                    <a:pt x="524" y="266"/>
                    <a:pt x="534" y="263"/>
                  </a:cubicBezTo>
                  <a:cubicBezTo>
                    <a:pt x="537" y="262"/>
                    <a:pt x="539" y="261"/>
                    <a:pt x="539" y="264"/>
                  </a:cubicBezTo>
                  <a:cubicBezTo>
                    <a:pt x="539" y="265"/>
                    <a:pt x="539" y="266"/>
                    <a:pt x="539" y="266"/>
                  </a:cubicBezTo>
                  <a:cubicBezTo>
                    <a:pt x="540" y="267"/>
                    <a:pt x="542" y="267"/>
                    <a:pt x="542" y="266"/>
                  </a:cubicBezTo>
                  <a:cubicBezTo>
                    <a:pt x="542" y="260"/>
                    <a:pt x="542" y="254"/>
                    <a:pt x="542" y="248"/>
                  </a:cubicBezTo>
                  <a:cubicBezTo>
                    <a:pt x="541" y="247"/>
                    <a:pt x="539" y="247"/>
                    <a:pt x="538" y="248"/>
                  </a:cubicBezTo>
                  <a:cubicBezTo>
                    <a:pt x="538" y="248"/>
                    <a:pt x="538" y="249"/>
                    <a:pt x="538" y="250"/>
                  </a:cubicBezTo>
                  <a:cubicBezTo>
                    <a:pt x="538" y="253"/>
                    <a:pt x="537" y="254"/>
                    <a:pt x="532" y="255"/>
                  </a:cubicBezTo>
                  <a:cubicBezTo>
                    <a:pt x="530" y="256"/>
                    <a:pt x="503" y="266"/>
                    <a:pt x="503" y="266"/>
                  </a:cubicBezTo>
                  <a:cubicBezTo>
                    <a:pt x="502" y="267"/>
                    <a:pt x="502" y="267"/>
                    <a:pt x="502" y="268"/>
                  </a:cubicBezTo>
                  <a:cubicBezTo>
                    <a:pt x="502" y="268"/>
                    <a:pt x="503" y="272"/>
                    <a:pt x="504" y="273"/>
                  </a:cubicBezTo>
                  <a:cubicBezTo>
                    <a:pt x="513" y="277"/>
                    <a:pt x="527" y="283"/>
                    <a:pt x="532" y="285"/>
                  </a:cubicBezTo>
                  <a:cubicBezTo>
                    <a:pt x="538" y="287"/>
                    <a:pt x="538" y="289"/>
                    <a:pt x="538" y="290"/>
                  </a:cubicBezTo>
                  <a:cubicBezTo>
                    <a:pt x="538" y="291"/>
                    <a:pt x="538" y="292"/>
                    <a:pt x="538" y="293"/>
                  </a:cubicBezTo>
                  <a:cubicBezTo>
                    <a:pt x="539" y="293"/>
                    <a:pt x="541" y="294"/>
                    <a:pt x="541" y="293"/>
                  </a:cubicBezTo>
                  <a:cubicBezTo>
                    <a:pt x="542" y="288"/>
                    <a:pt x="542" y="282"/>
                    <a:pt x="542" y="278"/>
                  </a:cubicBezTo>
                  <a:cubicBezTo>
                    <a:pt x="542" y="277"/>
                    <a:pt x="540" y="277"/>
                    <a:pt x="539" y="277"/>
                  </a:cubicBezTo>
                  <a:cubicBezTo>
                    <a:pt x="539" y="278"/>
                    <a:pt x="539" y="279"/>
                    <a:pt x="539" y="279"/>
                  </a:cubicBezTo>
                  <a:cubicBezTo>
                    <a:pt x="539" y="281"/>
                    <a:pt x="538" y="282"/>
                    <a:pt x="534" y="281"/>
                  </a:cubicBezTo>
                  <a:cubicBezTo>
                    <a:pt x="527" y="278"/>
                    <a:pt x="518" y="274"/>
                    <a:pt x="511" y="271"/>
                  </a:cubicBezTo>
                  <a:moveTo>
                    <a:pt x="236" y="500"/>
                  </a:moveTo>
                  <a:cubicBezTo>
                    <a:pt x="234" y="504"/>
                    <a:pt x="233" y="508"/>
                    <a:pt x="232" y="511"/>
                  </a:cubicBezTo>
                  <a:cubicBezTo>
                    <a:pt x="233" y="512"/>
                    <a:pt x="234" y="512"/>
                    <a:pt x="235" y="512"/>
                  </a:cubicBezTo>
                  <a:cubicBezTo>
                    <a:pt x="235" y="511"/>
                    <a:pt x="236" y="509"/>
                    <a:pt x="236" y="509"/>
                  </a:cubicBezTo>
                  <a:cubicBezTo>
                    <a:pt x="237" y="508"/>
                    <a:pt x="238" y="506"/>
                    <a:pt x="240" y="505"/>
                  </a:cubicBezTo>
                  <a:cubicBezTo>
                    <a:pt x="242" y="504"/>
                    <a:pt x="244" y="505"/>
                    <a:pt x="246" y="505"/>
                  </a:cubicBezTo>
                  <a:cubicBezTo>
                    <a:pt x="248" y="505"/>
                    <a:pt x="249" y="505"/>
                    <a:pt x="250" y="505"/>
                  </a:cubicBezTo>
                  <a:cubicBezTo>
                    <a:pt x="253" y="506"/>
                    <a:pt x="253" y="507"/>
                    <a:pt x="253" y="513"/>
                  </a:cubicBezTo>
                  <a:cubicBezTo>
                    <a:pt x="252" y="518"/>
                    <a:pt x="252" y="523"/>
                    <a:pt x="252" y="529"/>
                  </a:cubicBezTo>
                  <a:cubicBezTo>
                    <a:pt x="251" y="532"/>
                    <a:pt x="251" y="536"/>
                    <a:pt x="247" y="536"/>
                  </a:cubicBezTo>
                  <a:cubicBezTo>
                    <a:pt x="247" y="536"/>
                    <a:pt x="247" y="536"/>
                    <a:pt x="246" y="536"/>
                  </a:cubicBezTo>
                  <a:cubicBezTo>
                    <a:pt x="245" y="537"/>
                    <a:pt x="245" y="539"/>
                    <a:pt x="246" y="539"/>
                  </a:cubicBezTo>
                  <a:cubicBezTo>
                    <a:pt x="250" y="540"/>
                    <a:pt x="257" y="540"/>
                    <a:pt x="264" y="540"/>
                  </a:cubicBezTo>
                  <a:cubicBezTo>
                    <a:pt x="265" y="540"/>
                    <a:pt x="265" y="538"/>
                    <a:pt x="264" y="537"/>
                  </a:cubicBezTo>
                  <a:cubicBezTo>
                    <a:pt x="263" y="537"/>
                    <a:pt x="263" y="537"/>
                    <a:pt x="262" y="537"/>
                  </a:cubicBezTo>
                  <a:cubicBezTo>
                    <a:pt x="258" y="536"/>
                    <a:pt x="259" y="532"/>
                    <a:pt x="259" y="529"/>
                  </a:cubicBezTo>
                  <a:cubicBezTo>
                    <a:pt x="259" y="526"/>
                    <a:pt x="260" y="518"/>
                    <a:pt x="260" y="513"/>
                  </a:cubicBezTo>
                  <a:cubicBezTo>
                    <a:pt x="261" y="507"/>
                    <a:pt x="261" y="506"/>
                    <a:pt x="264" y="506"/>
                  </a:cubicBezTo>
                  <a:cubicBezTo>
                    <a:pt x="265" y="506"/>
                    <a:pt x="265" y="506"/>
                    <a:pt x="266" y="506"/>
                  </a:cubicBezTo>
                  <a:cubicBezTo>
                    <a:pt x="267" y="505"/>
                    <a:pt x="267" y="503"/>
                    <a:pt x="266" y="502"/>
                  </a:cubicBezTo>
                  <a:cubicBezTo>
                    <a:pt x="261" y="502"/>
                    <a:pt x="248" y="502"/>
                    <a:pt x="236" y="500"/>
                  </a:cubicBezTo>
                  <a:moveTo>
                    <a:pt x="501" y="323"/>
                  </a:moveTo>
                  <a:cubicBezTo>
                    <a:pt x="502" y="321"/>
                    <a:pt x="502" y="321"/>
                    <a:pt x="502" y="321"/>
                  </a:cubicBezTo>
                  <a:cubicBezTo>
                    <a:pt x="502" y="318"/>
                    <a:pt x="506" y="319"/>
                    <a:pt x="510" y="321"/>
                  </a:cubicBezTo>
                  <a:cubicBezTo>
                    <a:pt x="513" y="322"/>
                    <a:pt x="524" y="325"/>
                    <a:pt x="529" y="326"/>
                  </a:cubicBezTo>
                  <a:cubicBezTo>
                    <a:pt x="526" y="327"/>
                    <a:pt x="512" y="328"/>
                    <a:pt x="506" y="329"/>
                  </a:cubicBezTo>
                  <a:cubicBezTo>
                    <a:pt x="501" y="331"/>
                    <a:pt x="497" y="331"/>
                    <a:pt x="496" y="331"/>
                  </a:cubicBezTo>
                  <a:cubicBezTo>
                    <a:pt x="495" y="331"/>
                    <a:pt x="495" y="332"/>
                    <a:pt x="495" y="333"/>
                  </a:cubicBezTo>
                  <a:cubicBezTo>
                    <a:pt x="497" y="335"/>
                    <a:pt x="498" y="336"/>
                    <a:pt x="503" y="340"/>
                  </a:cubicBezTo>
                  <a:cubicBezTo>
                    <a:pt x="508" y="345"/>
                    <a:pt x="518" y="353"/>
                    <a:pt x="520" y="356"/>
                  </a:cubicBezTo>
                  <a:cubicBezTo>
                    <a:pt x="517" y="355"/>
                    <a:pt x="505" y="352"/>
                    <a:pt x="500" y="350"/>
                  </a:cubicBezTo>
                  <a:cubicBezTo>
                    <a:pt x="494" y="349"/>
                    <a:pt x="494" y="348"/>
                    <a:pt x="495" y="346"/>
                  </a:cubicBezTo>
                  <a:cubicBezTo>
                    <a:pt x="495" y="345"/>
                    <a:pt x="495" y="345"/>
                    <a:pt x="495" y="344"/>
                  </a:cubicBezTo>
                  <a:cubicBezTo>
                    <a:pt x="495" y="343"/>
                    <a:pt x="493" y="343"/>
                    <a:pt x="492" y="343"/>
                  </a:cubicBezTo>
                  <a:cubicBezTo>
                    <a:pt x="491" y="348"/>
                    <a:pt x="490" y="351"/>
                    <a:pt x="486" y="359"/>
                  </a:cubicBezTo>
                  <a:cubicBezTo>
                    <a:pt x="487" y="360"/>
                    <a:pt x="488" y="361"/>
                    <a:pt x="489" y="360"/>
                  </a:cubicBezTo>
                  <a:cubicBezTo>
                    <a:pt x="490" y="359"/>
                    <a:pt x="490" y="359"/>
                    <a:pt x="490" y="358"/>
                  </a:cubicBezTo>
                  <a:cubicBezTo>
                    <a:pt x="491" y="356"/>
                    <a:pt x="494" y="356"/>
                    <a:pt x="499" y="357"/>
                  </a:cubicBezTo>
                  <a:cubicBezTo>
                    <a:pt x="504" y="358"/>
                    <a:pt x="511" y="361"/>
                    <a:pt x="517" y="362"/>
                  </a:cubicBezTo>
                  <a:cubicBezTo>
                    <a:pt x="521" y="363"/>
                    <a:pt x="521" y="365"/>
                    <a:pt x="521" y="367"/>
                  </a:cubicBezTo>
                  <a:cubicBezTo>
                    <a:pt x="520" y="368"/>
                    <a:pt x="520" y="368"/>
                    <a:pt x="520" y="368"/>
                  </a:cubicBezTo>
                  <a:cubicBezTo>
                    <a:pt x="521" y="370"/>
                    <a:pt x="522" y="370"/>
                    <a:pt x="523" y="370"/>
                  </a:cubicBezTo>
                  <a:cubicBezTo>
                    <a:pt x="525" y="366"/>
                    <a:pt x="527" y="360"/>
                    <a:pt x="528" y="356"/>
                  </a:cubicBezTo>
                  <a:cubicBezTo>
                    <a:pt x="526" y="355"/>
                    <a:pt x="523" y="353"/>
                    <a:pt x="521" y="351"/>
                  </a:cubicBezTo>
                  <a:cubicBezTo>
                    <a:pt x="521" y="350"/>
                    <a:pt x="508" y="339"/>
                    <a:pt x="505" y="337"/>
                  </a:cubicBezTo>
                  <a:cubicBezTo>
                    <a:pt x="511" y="336"/>
                    <a:pt x="523" y="334"/>
                    <a:pt x="527" y="333"/>
                  </a:cubicBezTo>
                  <a:cubicBezTo>
                    <a:pt x="531" y="332"/>
                    <a:pt x="533" y="332"/>
                    <a:pt x="535" y="333"/>
                  </a:cubicBezTo>
                  <a:cubicBezTo>
                    <a:pt x="536" y="328"/>
                    <a:pt x="537" y="324"/>
                    <a:pt x="538" y="319"/>
                  </a:cubicBezTo>
                  <a:cubicBezTo>
                    <a:pt x="537" y="318"/>
                    <a:pt x="536" y="317"/>
                    <a:pt x="535" y="318"/>
                  </a:cubicBezTo>
                  <a:cubicBezTo>
                    <a:pt x="535" y="319"/>
                    <a:pt x="535" y="319"/>
                    <a:pt x="534" y="320"/>
                  </a:cubicBezTo>
                  <a:cubicBezTo>
                    <a:pt x="533" y="324"/>
                    <a:pt x="530" y="322"/>
                    <a:pt x="526" y="321"/>
                  </a:cubicBezTo>
                  <a:cubicBezTo>
                    <a:pt x="524" y="321"/>
                    <a:pt x="513" y="317"/>
                    <a:pt x="510" y="316"/>
                  </a:cubicBezTo>
                  <a:cubicBezTo>
                    <a:pt x="504" y="314"/>
                    <a:pt x="504" y="312"/>
                    <a:pt x="504" y="310"/>
                  </a:cubicBezTo>
                  <a:cubicBezTo>
                    <a:pt x="504" y="309"/>
                    <a:pt x="504" y="309"/>
                    <a:pt x="504" y="308"/>
                  </a:cubicBezTo>
                  <a:cubicBezTo>
                    <a:pt x="503" y="307"/>
                    <a:pt x="502" y="307"/>
                    <a:pt x="501" y="308"/>
                  </a:cubicBezTo>
                  <a:cubicBezTo>
                    <a:pt x="500" y="313"/>
                    <a:pt x="499" y="316"/>
                    <a:pt x="498" y="323"/>
                  </a:cubicBezTo>
                  <a:cubicBezTo>
                    <a:pt x="499" y="324"/>
                    <a:pt x="500" y="324"/>
                    <a:pt x="501" y="323"/>
                  </a:cubicBezTo>
                  <a:moveTo>
                    <a:pt x="277" y="16"/>
                  </a:moveTo>
                  <a:cubicBezTo>
                    <a:pt x="277" y="13"/>
                    <a:pt x="274" y="10"/>
                    <a:pt x="271" y="10"/>
                  </a:cubicBezTo>
                  <a:cubicBezTo>
                    <a:pt x="268" y="10"/>
                    <a:pt x="265" y="13"/>
                    <a:pt x="265" y="16"/>
                  </a:cubicBezTo>
                  <a:cubicBezTo>
                    <a:pt x="265" y="20"/>
                    <a:pt x="268" y="22"/>
                    <a:pt x="271" y="22"/>
                  </a:cubicBezTo>
                  <a:cubicBezTo>
                    <a:pt x="274" y="22"/>
                    <a:pt x="277" y="20"/>
                    <a:pt x="277" y="16"/>
                  </a:cubicBezTo>
                  <a:moveTo>
                    <a:pt x="208" y="522"/>
                  </a:moveTo>
                  <a:cubicBezTo>
                    <a:pt x="208" y="523"/>
                    <a:pt x="207" y="524"/>
                    <a:pt x="206" y="525"/>
                  </a:cubicBezTo>
                  <a:cubicBezTo>
                    <a:pt x="205" y="526"/>
                    <a:pt x="203" y="527"/>
                    <a:pt x="199" y="526"/>
                  </a:cubicBezTo>
                  <a:cubicBezTo>
                    <a:pt x="198" y="526"/>
                    <a:pt x="196" y="526"/>
                    <a:pt x="194" y="525"/>
                  </a:cubicBezTo>
                  <a:cubicBezTo>
                    <a:pt x="194" y="525"/>
                    <a:pt x="199" y="507"/>
                    <a:pt x="201" y="503"/>
                  </a:cubicBezTo>
                  <a:cubicBezTo>
                    <a:pt x="203" y="497"/>
                    <a:pt x="203" y="496"/>
                    <a:pt x="207" y="497"/>
                  </a:cubicBezTo>
                  <a:cubicBezTo>
                    <a:pt x="207" y="497"/>
                    <a:pt x="208" y="497"/>
                    <a:pt x="208" y="497"/>
                  </a:cubicBezTo>
                  <a:cubicBezTo>
                    <a:pt x="209" y="497"/>
                    <a:pt x="209" y="495"/>
                    <a:pt x="209" y="494"/>
                  </a:cubicBezTo>
                  <a:cubicBezTo>
                    <a:pt x="204" y="493"/>
                    <a:pt x="197" y="490"/>
                    <a:pt x="192" y="488"/>
                  </a:cubicBezTo>
                  <a:cubicBezTo>
                    <a:pt x="191" y="489"/>
                    <a:pt x="190" y="491"/>
                    <a:pt x="191" y="491"/>
                  </a:cubicBezTo>
                  <a:cubicBezTo>
                    <a:pt x="191" y="492"/>
                    <a:pt x="192" y="492"/>
                    <a:pt x="192" y="492"/>
                  </a:cubicBezTo>
                  <a:cubicBezTo>
                    <a:pt x="195" y="494"/>
                    <a:pt x="195" y="496"/>
                    <a:pt x="193" y="501"/>
                  </a:cubicBezTo>
                  <a:cubicBezTo>
                    <a:pt x="193" y="504"/>
                    <a:pt x="193" y="504"/>
                    <a:pt x="186" y="522"/>
                  </a:cubicBezTo>
                  <a:cubicBezTo>
                    <a:pt x="184" y="522"/>
                    <a:pt x="181" y="521"/>
                    <a:pt x="180" y="520"/>
                  </a:cubicBezTo>
                  <a:cubicBezTo>
                    <a:pt x="177" y="519"/>
                    <a:pt x="177" y="516"/>
                    <a:pt x="177" y="515"/>
                  </a:cubicBezTo>
                  <a:cubicBezTo>
                    <a:pt x="177" y="514"/>
                    <a:pt x="177" y="513"/>
                    <a:pt x="177" y="512"/>
                  </a:cubicBezTo>
                  <a:cubicBezTo>
                    <a:pt x="177" y="511"/>
                    <a:pt x="175" y="510"/>
                    <a:pt x="174" y="511"/>
                  </a:cubicBezTo>
                  <a:cubicBezTo>
                    <a:pt x="173" y="512"/>
                    <a:pt x="171" y="519"/>
                    <a:pt x="171" y="521"/>
                  </a:cubicBezTo>
                  <a:cubicBezTo>
                    <a:pt x="185" y="527"/>
                    <a:pt x="193" y="529"/>
                    <a:pt x="206" y="533"/>
                  </a:cubicBezTo>
                  <a:cubicBezTo>
                    <a:pt x="207" y="532"/>
                    <a:pt x="211" y="525"/>
                    <a:pt x="211" y="524"/>
                  </a:cubicBezTo>
                  <a:cubicBezTo>
                    <a:pt x="211" y="523"/>
                    <a:pt x="209" y="522"/>
                    <a:pt x="208" y="522"/>
                  </a:cubicBezTo>
                  <a:moveTo>
                    <a:pt x="101" y="467"/>
                  </a:moveTo>
                  <a:cubicBezTo>
                    <a:pt x="100" y="467"/>
                    <a:pt x="99" y="468"/>
                    <a:pt x="97" y="468"/>
                  </a:cubicBezTo>
                  <a:cubicBezTo>
                    <a:pt x="96" y="469"/>
                    <a:pt x="93" y="469"/>
                    <a:pt x="91" y="466"/>
                  </a:cubicBezTo>
                  <a:cubicBezTo>
                    <a:pt x="90" y="466"/>
                    <a:pt x="89" y="464"/>
                    <a:pt x="87" y="463"/>
                  </a:cubicBezTo>
                  <a:cubicBezTo>
                    <a:pt x="87" y="463"/>
                    <a:pt x="100" y="450"/>
                    <a:pt x="103" y="446"/>
                  </a:cubicBezTo>
                  <a:cubicBezTo>
                    <a:pt x="107" y="442"/>
                    <a:pt x="108" y="441"/>
                    <a:pt x="111" y="443"/>
                  </a:cubicBezTo>
                  <a:cubicBezTo>
                    <a:pt x="111" y="444"/>
                    <a:pt x="112" y="444"/>
                    <a:pt x="112" y="444"/>
                  </a:cubicBezTo>
                  <a:cubicBezTo>
                    <a:pt x="113" y="444"/>
                    <a:pt x="114" y="443"/>
                    <a:pt x="114" y="442"/>
                  </a:cubicBezTo>
                  <a:cubicBezTo>
                    <a:pt x="110" y="438"/>
                    <a:pt x="105" y="433"/>
                    <a:pt x="101" y="429"/>
                  </a:cubicBezTo>
                  <a:cubicBezTo>
                    <a:pt x="100" y="429"/>
                    <a:pt x="99" y="430"/>
                    <a:pt x="99" y="431"/>
                  </a:cubicBezTo>
                  <a:cubicBezTo>
                    <a:pt x="99" y="432"/>
                    <a:pt x="100" y="432"/>
                    <a:pt x="100" y="433"/>
                  </a:cubicBezTo>
                  <a:cubicBezTo>
                    <a:pt x="102" y="436"/>
                    <a:pt x="101" y="437"/>
                    <a:pt x="97" y="441"/>
                  </a:cubicBezTo>
                  <a:cubicBezTo>
                    <a:pt x="95" y="443"/>
                    <a:pt x="95" y="443"/>
                    <a:pt x="81" y="457"/>
                  </a:cubicBezTo>
                  <a:cubicBezTo>
                    <a:pt x="79" y="455"/>
                    <a:pt x="77" y="453"/>
                    <a:pt x="76" y="452"/>
                  </a:cubicBezTo>
                  <a:cubicBezTo>
                    <a:pt x="74" y="449"/>
                    <a:pt x="76" y="447"/>
                    <a:pt x="76" y="446"/>
                  </a:cubicBezTo>
                  <a:cubicBezTo>
                    <a:pt x="76" y="445"/>
                    <a:pt x="77" y="444"/>
                    <a:pt x="78" y="443"/>
                  </a:cubicBezTo>
                  <a:cubicBezTo>
                    <a:pt x="78" y="442"/>
                    <a:pt x="76" y="441"/>
                    <a:pt x="75" y="441"/>
                  </a:cubicBezTo>
                  <a:cubicBezTo>
                    <a:pt x="74" y="442"/>
                    <a:pt x="69" y="448"/>
                    <a:pt x="68" y="449"/>
                  </a:cubicBezTo>
                  <a:cubicBezTo>
                    <a:pt x="78" y="460"/>
                    <a:pt x="84" y="466"/>
                    <a:pt x="94" y="475"/>
                  </a:cubicBezTo>
                  <a:cubicBezTo>
                    <a:pt x="95" y="475"/>
                    <a:pt x="102" y="470"/>
                    <a:pt x="103" y="469"/>
                  </a:cubicBezTo>
                  <a:cubicBezTo>
                    <a:pt x="103" y="468"/>
                    <a:pt x="102" y="467"/>
                    <a:pt x="101" y="467"/>
                  </a:cubicBezTo>
                  <a:moveTo>
                    <a:pt x="452" y="421"/>
                  </a:moveTo>
                  <a:cubicBezTo>
                    <a:pt x="453" y="420"/>
                    <a:pt x="453" y="420"/>
                    <a:pt x="454" y="419"/>
                  </a:cubicBezTo>
                  <a:cubicBezTo>
                    <a:pt x="456" y="417"/>
                    <a:pt x="458" y="416"/>
                    <a:pt x="462" y="419"/>
                  </a:cubicBezTo>
                  <a:cubicBezTo>
                    <a:pt x="463" y="420"/>
                    <a:pt x="466" y="423"/>
                    <a:pt x="467" y="424"/>
                  </a:cubicBezTo>
                  <a:cubicBezTo>
                    <a:pt x="465" y="427"/>
                    <a:pt x="463" y="429"/>
                    <a:pt x="461" y="432"/>
                  </a:cubicBezTo>
                  <a:cubicBezTo>
                    <a:pt x="461" y="433"/>
                    <a:pt x="462" y="434"/>
                    <a:pt x="464" y="434"/>
                  </a:cubicBezTo>
                  <a:cubicBezTo>
                    <a:pt x="466" y="431"/>
                    <a:pt x="468" y="430"/>
                    <a:pt x="471" y="426"/>
                  </a:cubicBezTo>
                  <a:cubicBezTo>
                    <a:pt x="472" y="427"/>
                    <a:pt x="479" y="433"/>
                    <a:pt x="480" y="433"/>
                  </a:cubicBezTo>
                  <a:cubicBezTo>
                    <a:pt x="481" y="434"/>
                    <a:pt x="481" y="435"/>
                    <a:pt x="480" y="436"/>
                  </a:cubicBezTo>
                  <a:cubicBezTo>
                    <a:pt x="479" y="438"/>
                    <a:pt x="478" y="440"/>
                    <a:pt x="475" y="442"/>
                  </a:cubicBezTo>
                  <a:cubicBezTo>
                    <a:pt x="471" y="447"/>
                    <a:pt x="464" y="443"/>
                    <a:pt x="462" y="442"/>
                  </a:cubicBezTo>
                  <a:cubicBezTo>
                    <a:pt x="461" y="442"/>
                    <a:pt x="460" y="443"/>
                    <a:pt x="460" y="445"/>
                  </a:cubicBezTo>
                  <a:cubicBezTo>
                    <a:pt x="463" y="447"/>
                    <a:pt x="469" y="450"/>
                    <a:pt x="471" y="452"/>
                  </a:cubicBezTo>
                  <a:cubicBezTo>
                    <a:pt x="481" y="441"/>
                    <a:pt x="486" y="435"/>
                    <a:pt x="492" y="426"/>
                  </a:cubicBezTo>
                  <a:cubicBezTo>
                    <a:pt x="492" y="426"/>
                    <a:pt x="491" y="425"/>
                    <a:pt x="490" y="425"/>
                  </a:cubicBezTo>
                  <a:cubicBezTo>
                    <a:pt x="489" y="425"/>
                    <a:pt x="489" y="425"/>
                    <a:pt x="489" y="426"/>
                  </a:cubicBezTo>
                  <a:cubicBezTo>
                    <a:pt x="486" y="429"/>
                    <a:pt x="484" y="427"/>
                    <a:pt x="480" y="424"/>
                  </a:cubicBezTo>
                  <a:cubicBezTo>
                    <a:pt x="478" y="422"/>
                    <a:pt x="473" y="418"/>
                    <a:pt x="468" y="414"/>
                  </a:cubicBezTo>
                  <a:cubicBezTo>
                    <a:pt x="462" y="410"/>
                    <a:pt x="462" y="409"/>
                    <a:pt x="464" y="406"/>
                  </a:cubicBezTo>
                  <a:cubicBezTo>
                    <a:pt x="464" y="406"/>
                    <a:pt x="464" y="406"/>
                    <a:pt x="464" y="405"/>
                  </a:cubicBezTo>
                  <a:cubicBezTo>
                    <a:pt x="464" y="404"/>
                    <a:pt x="463" y="403"/>
                    <a:pt x="462" y="403"/>
                  </a:cubicBezTo>
                  <a:cubicBezTo>
                    <a:pt x="458" y="409"/>
                    <a:pt x="454" y="414"/>
                    <a:pt x="450" y="419"/>
                  </a:cubicBezTo>
                  <a:cubicBezTo>
                    <a:pt x="450" y="419"/>
                    <a:pt x="452" y="420"/>
                    <a:pt x="452" y="421"/>
                  </a:cubicBezTo>
                  <a:moveTo>
                    <a:pt x="358" y="53"/>
                  </a:moveTo>
                  <a:cubicBezTo>
                    <a:pt x="363" y="55"/>
                    <a:pt x="369" y="57"/>
                    <a:pt x="375" y="61"/>
                  </a:cubicBezTo>
                  <a:cubicBezTo>
                    <a:pt x="376" y="60"/>
                    <a:pt x="377" y="58"/>
                    <a:pt x="377" y="58"/>
                  </a:cubicBezTo>
                  <a:cubicBezTo>
                    <a:pt x="376" y="57"/>
                    <a:pt x="376" y="57"/>
                    <a:pt x="375" y="56"/>
                  </a:cubicBezTo>
                  <a:cubicBezTo>
                    <a:pt x="372" y="54"/>
                    <a:pt x="373" y="53"/>
                    <a:pt x="375" y="48"/>
                  </a:cubicBezTo>
                  <a:cubicBezTo>
                    <a:pt x="376" y="45"/>
                    <a:pt x="379" y="39"/>
                    <a:pt x="382" y="34"/>
                  </a:cubicBezTo>
                  <a:cubicBezTo>
                    <a:pt x="383" y="30"/>
                    <a:pt x="385" y="27"/>
                    <a:pt x="389" y="28"/>
                  </a:cubicBezTo>
                  <a:cubicBezTo>
                    <a:pt x="389" y="28"/>
                    <a:pt x="390" y="29"/>
                    <a:pt x="390" y="29"/>
                  </a:cubicBezTo>
                  <a:cubicBezTo>
                    <a:pt x="391" y="29"/>
                    <a:pt x="392" y="27"/>
                    <a:pt x="392" y="26"/>
                  </a:cubicBezTo>
                  <a:cubicBezTo>
                    <a:pt x="387" y="24"/>
                    <a:pt x="380" y="21"/>
                    <a:pt x="374" y="18"/>
                  </a:cubicBezTo>
                  <a:cubicBezTo>
                    <a:pt x="373" y="18"/>
                    <a:pt x="372" y="20"/>
                    <a:pt x="373" y="21"/>
                  </a:cubicBezTo>
                  <a:cubicBezTo>
                    <a:pt x="373" y="21"/>
                    <a:pt x="374" y="21"/>
                    <a:pt x="374" y="22"/>
                  </a:cubicBezTo>
                  <a:cubicBezTo>
                    <a:pt x="378" y="24"/>
                    <a:pt x="376" y="27"/>
                    <a:pt x="375" y="30"/>
                  </a:cubicBezTo>
                  <a:cubicBezTo>
                    <a:pt x="373" y="33"/>
                    <a:pt x="370" y="41"/>
                    <a:pt x="368" y="45"/>
                  </a:cubicBezTo>
                  <a:cubicBezTo>
                    <a:pt x="366" y="51"/>
                    <a:pt x="365" y="51"/>
                    <a:pt x="361" y="50"/>
                  </a:cubicBezTo>
                  <a:cubicBezTo>
                    <a:pt x="361" y="50"/>
                    <a:pt x="360" y="50"/>
                    <a:pt x="359" y="50"/>
                  </a:cubicBezTo>
                  <a:cubicBezTo>
                    <a:pt x="359" y="50"/>
                    <a:pt x="358" y="52"/>
                    <a:pt x="358" y="53"/>
                  </a:cubicBezTo>
                  <a:moveTo>
                    <a:pt x="82" y="405"/>
                  </a:moveTo>
                  <a:cubicBezTo>
                    <a:pt x="79" y="401"/>
                    <a:pt x="75" y="396"/>
                    <a:pt x="71" y="390"/>
                  </a:cubicBezTo>
                  <a:cubicBezTo>
                    <a:pt x="70" y="389"/>
                    <a:pt x="69" y="390"/>
                    <a:pt x="68" y="391"/>
                  </a:cubicBezTo>
                  <a:cubicBezTo>
                    <a:pt x="69" y="392"/>
                    <a:pt x="69" y="393"/>
                    <a:pt x="69" y="393"/>
                  </a:cubicBezTo>
                  <a:cubicBezTo>
                    <a:pt x="71" y="396"/>
                    <a:pt x="70" y="397"/>
                    <a:pt x="65" y="400"/>
                  </a:cubicBezTo>
                  <a:cubicBezTo>
                    <a:pt x="62" y="402"/>
                    <a:pt x="56" y="406"/>
                    <a:pt x="52" y="409"/>
                  </a:cubicBezTo>
                  <a:cubicBezTo>
                    <a:pt x="48" y="411"/>
                    <a:pt x="45" y="413"/>
                    <a:pt x="43" y="410"/>
                  </a:cubicBezTo>
                  <a:cubicBezTo>
                    <a:pt x="43" y="409"/>
                    <a:pt x="42" y="409"/>
                    <a:pt x="42" y="408"/>
                  </a:cubicBezTo>
                  <a:cubicBezTo>
                    <a:pt x="41" y="408"/>
                    <a:pt x="39" y="409"/>
                    <a:pt x="39" y="410"/>
                  </a:cubicBezTo>
                  <a:cubicBezTo>
                    <a:pt x="42" y="414"/>
                    <a:pt x="46" y="421"/>
                    <a:pt x="50" y="426"/>
                  </a:cubicBezTo>
                  <a:cubicBezTo>
                    <a:pt x="51" y="427"/>
                    <a:pt x="52" y="426"/>
                    <a:pt x="52" y="425"/>
                  </a:cubicBezTo>
                  <a:cubicBezTo>
                    <a:pt x="52" y="424"/>
                    <a:pt x="52" y="424"/>
                    <a:pt x="51" y="423"/>
                  </a:cubicBezTo>
                  <a:cubicBezTo>
                    <a:pt x="49" y="419"/>
                    <a:pt x="53" y="417"/>
                    <a:pt x="56" y="416"/>
                  </a:cubicBezTo>
                  <a:cubicBezTo>
                    <a:pt x="58" y="414"/>
                    <a:pt x="65" y="409"/>
                    <a:pt x="69" y="407"/>
                  </a:cubicBezTo>
                  <a:cubicBezTo>
                    <a:pt x="74" y="403"/>
                    <a:pt x="75" y="403"/>
                    <a:pt x="78" y="406"/>
                  </a:cubicBezTo>
                  <a:cubicBezTo>
                    <a:pt x="78" y="406"/>
                    <a:pt x="78" y="407"/>
                    <a:pt x="79" y="407"/>
                  </a:cubicBezTo>
                  <a:cubicBezTo>
                    <a:pt x="80" y="407"/>
                    <a:pt x="81" y="406"/>
                    <a:pt x="82" y="405"/>
                  </a:cubicBezTo>
                  <a:moveTo>
                    <a:pt x="487" y="180"/>
                  </a:moveTo>
                  <a:cubicBezTo>
                    <a:pt x="492" y="180"/>
                    <a:pt x="496" y="179"/>
                    <a:pt x="498" y="178"/>
                  </a:cubicBezTo>
                  <a:cubicBezTo>
                    <a:pt x="499" y="176"/>
                    <a:pt x="498" y="175"/>
                    <a:pt x="497" y="175"/>
                  </a:cubicBezTo>
                  <a:cubicBezTo>
                    <a:pt x="497" y="175"/>
                    <a:pt x="495" y="175"/>
                    <a:pt x="494" y="175"/>
                  </a:cubicBezTo>
                  <a:cubicBezTo>
                    <a:pt x="493" y="175"/>
                    <a:pt x="491" y="175"/>
                    <a:pt x="489" y="174"/>
                  </a:cubicBezTo>
                  <a:cubicBezTo>
                    <a:pt x="488" y="173"/>
                    <a:pt x="486" y="171"/>
                    <a:pt x="486" y="169"/>
                  </a:cubicBezTo>
                  <a:cubicBezTo>
                    <a:pt x="485" y="168"/>
                    <a:pt x="484" y="166"/>
                    <a:pt x="484" y="165"/>
                  </a:cubicBezTo>
                  <a:cubicBezTo>
                    <a:pt x="483" y="162"/>
                    <a:pt x="484" y="161"/>
                    <a:pt x="489" y="159"/>
                  </a:cubicBezTo>
                  <a:cubicBezTo>
                    <a:pt x="493" y="157"/>
                    <a:pt x="498" y="154"/>
                    <a:pt x="503" y="152"/>
                  </a:cubicBezTo>
                  <a:cubicBezTo>
                    <a:pt x="506" y="150"/>
                    <a:pt x="510" y="148"/>
                    <a:pt x="512" y="151"/>
                  </a:cubicBezTo>
                  <a:cubicBezTo>
                    <a:pt x="512" y="152"/>
                    <a:pt x="512" y="152"/>
                    <a:pt x="513" y="153"/>
                  </a:cubicBezTo>
                  <a:cubicBezTo>
                    <a:pt x="514" y="153"/>
                    <a:pt x="515" y="152"/>
                    <a:pt x="516" y="151"/>
                  </a:cubicBezTo>
                  <a:cubicBezTo>
                    <a:pt x="514" y="147"/>
                    <a:pt x="511" y="141"/>
                    <a:pt x="507" y="135"/>
                  </a:cubicBezTo>
                  <a:cubicBezTo>
                    <a:pt x="506" y="135"/>
                    <a:pt x="504" y="136"/>
                    <a:pt x="504" y="137"/>
                  </a:cubicBezTo>
                  <a:cubicBezTo>
                    <a:pt x="505" y="137"/>
                    <a:pt x="505" y="137"/>
                    <a:pt x="505" y="138"/>
                  </a:cubicBezTo>
                  <a:cubicBezTo>
                    <a:pt x="507" y="142"/>
                    <a:pt x="503" y="143"/>
                    <a:pt x="500" y="145"/>
                  </a:cubicBezTo>
                  <a:cubicBezTo>
                    <a:pt x="497" y="146"/>
                    <a:pt x="490" y="150"/>
                    <a:pt x="486" y="152"/>
                  </a:cubicBezTo>
                  <a:cubicBezTo>
                    <a:pt x="480" y="155"/>
                    <a:pt x="479" y="155"/>
                    <a:pt x="477" y="153"/>
                  </a:cubicBezTo>
                  <a:cubicBezTo>
                    <a:pt x="477" y="152"/>
                    <a:pt x="476" y="152"/>
                    <a:pt x="476" y="151"/>
                  </a:cubicBezTo>
                  <a:cubicBezTo>
                    <a:pt x="475" y="151"/>
                    <a:pt x="474" y="152"/>
                    <a:pt x="473" y="153"/>
                  </a:cubicBezTo>
                  <a:cubicBezTo>
                    <a:pt x="476" y="158"/>
                    <a:pt x="482" y="169"/>
                    <a:pt x="487" y="180"/>
                  </a:cubicBezTo>
                  <a:moveTo>
                    <a:pt x="445" y="114"/>
                  </a:moveTo>
                  <a:cubicBezTo>
                    <a:pt x="446" y="113"/>
                    <a:pt x="447" y="112"/>
                    <a:pt x="448" y="112"/>
                  </a:cubicBezTo>
                  <a:cubicBezTo>
                    <a:pt x="448" y="113"/>
                    <a:pt x="449" y="113"/>
                    <a:pt x="449" y="113"/>
                  </a:cubicBezTo>
                  <a:cubicBezTo>
                    <a:pt x="452" y="116"/>
                    <a:pt x="453" y="116"/>
                    <a:pt x="458" y="111"/>
                  </a:cubicBezTo>
                  <a:cubicBezTo>
                    <a:pt x="462" y="109"/>
                    <a:pt x="468" y="103"/>
                    <a:pt x="470" y="101"/>
                  </a:cubicBezTo>
                  <a:cubicBezTo>
                    <a:pt x="473" y="99"/>
                    <a:pt x="476" y="97"/>
                    <a:pt x="474" y="94"/>
                  </a:cubicBezTo>
                  <a:cubicBezTo>
                    <a:pt x="473" y="93"/>
                    <a:pt x="473" y="93"/>
                    <a:pt x="473" y="92"/>
                  </a:cubicBezTo>
                  <a:cubicBezTo>
                    <a:pt x="473" y="91"/>
                    <a:pt x="474" y="90"/>
                    <a:pt x="475" y="90"/>
                  </a:cubicBezTo>
                  <a:cubicBezTo>
                    <a:pt x="479" y="95"/>
                    <a:pt x="484" y="101"/>
                    <a:pt x="487" y="105"/>
                  </a:cubicBezTo>
                  <a:cubicBezTo>
                    <a:pt x="487" y="106"/>
                    <a:pt x="486" y="107"/>
                    <a:pt x="485" y="107"/>
                  </a:cubicBezTo>
                  <a:cubicBezTo>
                    <a:pt x="484" y="107"/>
                    <a:pt x="484" y="106"/>
                    <a:pt x="484" y="106"/>
                  </a:cubicBezTo>
                  <a:cubicBezTo>
                    <a:pt x="481" y="103"/>
                    <a:pt x="478" y="105"/>
                    <a:pt x="475" y="108"/>
                  </a:cubicBezTo>
                  <a:cubicBezTo>
                    <a:pt x="470" y="111"/>
                    <a:pt x="465" y="115"/>
                    <a:pt x="463" y="117"/>
                  </a:cubicBezTo>
                  <a:cubicBezTo>
                    <a:pt x="458" y="121"/>
                    <a:pt x="457" y="122"/>
                    <a:pt x="459" y="125"/>
                  </a:cubicBezTo>
                  <a:cubicBezTo>
                    <a:pt x="459" y="126"/>
                    <a:pt x="460" y="126"/>
                    <a:pt x="460" y="127"/>
                  </a:cubicBezTo>
                  <a:cubicBezTo>
                    <a:pt x="460" y="128"/>
                    <a:pt x="458" y="129"/>
                    <a:pt x="457" y="129"/>
                  </a:cubicBezTo>
                  <a:cubicBezTo>
                    <a:pt x="453" y="123"/>
                    <a:pt x="449" y="118"/>
                    <a:pt x="445" y="114"/>
                  </a:cubicBezTo>
                  <a:moveTo>
                    <a:pt x="362" y="483"/>
                  </a:moveTo>
                  <a:cubicBezTo>
                    <a:pt x="356" y="485"/>
                    <a:pt x="350" y="489"/>
                    <a:pt x="349" y="490"/>
                  </a:cubicBezTo>
                  <a:cubicBezTo>
                    <a:pt x="350" y="493"/>
                    <a:pt x="350" y="497"/>
                    <a:pt x="351" y="500"/>
                  </a:cubicBezTo>
                  <a:cubicBezTo>
                    <a:pt x="352" y="500"/>
                    <a:pt x="355" y="500"/>
                    <a:pt x="355" y="499"/>
                  </a:cubicBezTo>
                  <a:cubicBezTo>
                    <a:pt x="355" y="498"/>
                    <a:pt x="354" y="496"/>
                    <a:pt x="355" y="493"/>
                  </a:cubicBezTo>
                  <a:cubicBezTo>
                    <a:pt x="356" y="490"/>
                    <a:pt x="359" y="488"/>
                    <a:pt x="362" y="487"/>
                  </a:cubicBezTo>
                  <a:cubicBezTo>
                    <a:pt x="366" y="486"/>
                    <a:pt x="375" y="483"/>
                    <a:pt x="381" y="496"/>
                  </a:cubicBezTo>
                  <a:cubicBezTo>
                    <a:pt x="387" y="509"/>
                    <a:pt x="379" y="516"/>
                    <a:pt x="374" y="518"/>
                  </a:cubicBezTo>
                  <a:cubicBezTo>
                    <a:pt x="370" y="519"/>
                    <a:pt x="366" y="518"/>
                    <a:pt x="364" y="517"/>
                  </a:cubicBezTo>
                  <a:cubicBezTo>
                    <a:pt x="362" y="516"/>
                    <a:pt x="361" y="514"/>
                    <a:pt x="360" y="513"/>
                  </a:cubicBezTo>
                  <a:cubicBezTo>
                    <a:pt x="359" y="513"/>
                    <a:pt x="357" y="514"/>
                    <a:pt x="357" y="515"/>
                  </a:cubicBezTo>
                  <a:cubicBezTo>
                    <a:pt x="359" y="518"/>
                    <a:pt x="360" y="521"/>
                    <a:pt x="362" y="524"/>
                  </a:cubicBezTo>
                  <a:cubicBezTo>
                    <a:pt x="363" y="524"/>
                    <a:pt x="370" y="523"/>
                    <a:pt x="376" y="520"/>
                  </a:cubicBezTo>
                  <a:cubicBezTo>
                    <a:pt x="383" y="518"/>
                    <a:pt x="389" y="513"/>
                    <a:pt x="391" y="505"/>
                  </a:cubicBezTo>
                  <a:cubicBezTo>
                    <a:pt x="392" y="498"/>
                    <a:pt x="389" y="490"/>
                    <a:pt x="382" y="485"/>
                  </a:cubicBezTo>
                  <a:cubicBezTo>
                    <a:pt x="375" y="479"/>
                    <a:pt x="367" y="481"/>
                    <a:pt x="362" y="483"/>
                  </a:cubicBezTo>
                  <a:moveTo>
                    <a:pt x="309" y="38"/>
                  </a:moveTo>
                  <a:cubicBezTo>
                    <a:pt x="309" y="38"/>
                    <a:pt x="312" y="41"/>
                    <a:pt x="321" y="43"/>
                  </a:cubicBezTo>
                  <a:cubicBezTo>
                    <a:pt x="329" y="44"/>
                    <a:pt x="336" y="41"/>
                    <a:pt x="337" y="34"/>
                  </a:cubicBezTo>
                  <a:cubicBezTo>
                    <a:pt x="339" y="27"/>
                    <a:pt x="333" y="23"/>
                    <a:pt x="329" y="20"/>
                  </a:cubicBezTo>
                  <a:cubicBezTo>
                    <a:pt x="324" y="16"/>
                    <a:pt x="322" y="14"/>
                    <a:pt x="322" y="11"/>
                  </a:cubicBezTo>
                  <a:cubicBezTo>
                    <a:pt x="322" y="9"/>
                    <a:pt x="325" y="5"/>
                    <a:pt x="331" y="7"/>
                  </a:cubicBezTo>
                  <a:cubicBezTo>
                    <a:pt x="337" y="9"/>
                    <a:pt x="337" y="15"/>
                    <a:pt x="337" y="16"/>
                  </a:cubicBezTo>
                  <a:cubicBezTo>
                    <a:pt x="338" y="17"/>
                    <a:pt x="339" y="17"/>
                    <a:pt x="340" y="16"/>
                  </a:cubicBezTo>
                  <a:cubicBezTo>
                    <a:pt x="341" y="14"/>
                    <a:pt x="341" y="8"/>
                    <a:pt x="341" y="7"/>
                  </a:cubicBezTo>
                  <a:cubicBezTo>
                    <a:pt x="339" y="6"/>
                    <a:pt x="337" y="5"/>
                    <a:pt x="331" y="3"/>
                  </a:cubicBezTo>
                  <a:cubicBezTo>
                    <a:pt x="318" y="0"/>
                    <a:pt x="315" y="9"/>
                    <a:pt x="314" y="13"/>
                  </a:cubicBezTo>
                  <a:cubicBezTo>
                    <a:pt x="314" y="16"/>
                    <a:pt x="316" y="20"/>
                    <a:pt x="323" y="25"/>
                  </a:cubicBezTo>
                  <a:cubicBezTo>
                    <a:pt x="328" y="29"/>
                    <a:pt x="330" y="31"/>
                    <a:pt x="329" y="35"/>
                  </a:cubicBezTo>
                  <a:cubicBezTo>
                    <a:pt x="328" y="38"/>
                    <a:pt x="326" y="40"/>
                    <a:pt x="321" y="39"/>
                  </a:cubicBezTo>
                  <a:cubicBezTo>
                    <a:pt x="313" y="37"/>
                    <a:pt x="314" y="32"/>
                    <a:pt x="314" y="28"/>
                  </a:cubicBezTo>
                  <a:cubicBezTo>
                    <a:pt x="313" y="27"/>
                    <a:pt x="311" y="27"/>
                    <a:pt x="310" y="27"/>
                  </a:cubicBezTo>
                  <a:cubicBezTo>
                    <a:pt x="310" y="29"/>
                    <a:pt x="309" y="34"/>
                    <a:pt x="309" y="38"/>
                  </a:cubicBezTo>
                  <a:moveTo>
                    <a:pt x="58" y="366"/>
                  </a:moveTo>
                  <a:cubicBezTo>
                    <a:pt x="58" y="366"/>
                    <a:pt x="58" y="361"/>
                    <a:pt x="55" y="354"/>
                  </a:cubicBezTo>
                  <a:cubicBezTo>
                    <a:pt x="52" y="346"/>
                    <a:pt x="45" y="342"/>
                    <a:pt x="39" y="345"/>
                  </a:cubicBezTo>
                  <a:cubicBezTo>
                    <a:pt x="32" y="347"/>
                    <a:pt x="32" y="354"/>
                    <a:pt x="32" y="360"/>
                  </a:cubicBezTo>
                  <a:cubicBezTo>
                    <a:pt x="31" y="366"/>
                    <a:pt x="31" y="369"/>
                    <a:pt x="28" y="370"/>
                  </a:cubicBezTo>
                  <a:cubicBezTo>
                    <a:pt x="26" y="371"/>
                    <a:pt x="22" y="371"/>
                    <a:pt x="20" y="365"/>
                  </a:cubicBezTo>
                  <a:cubicBezTo>
                    <a:pt x="18" y="358"/>
                    <a:pt x="23" y="356"/>
                    <a:pt x="24" y="355"/>
                  </a:cubicBezTo>
                  <a:cubicBezTo>
                    <a:pt x="24" y="354"/>
                    <a:pt x="24" y="353"/>
                    <a:pt x="22" y="352"/>
                  </a:cubicBezTo>
                  <a:cubicBezTo>
                    <a:pt x="20" y="353"/>
                    <a:pt x="15" y="356"/>
                    <a:pt x="14" y="356"/>
                  </a:cubicBezTo>
                  <a:cubicBezTo>
                    <a:pt x="15" y="358"/>
                    <a:pt x="15" y="361"/>
                    <a:pt x="17" y="367"/>
                  </a:cubicBezTo>
                  <a:cubicBezTo>
                    <a:pt x="22" y="379"/>
                    <a:pt x="30" y="378"/>
                    <a:pt x="34" y="375"/>
                  </a:cubicBezTo>
                  <a:cubicBezTo>
                    <a:pt x="37" y="373"/>
                    <a:pt x="39" y="370"/>
                    <a:pt x="39" y="361"/>
                  </a:cubicBezTo>
                  <a:cubicBezTo>
                    <a:pt x="39" y="355"/>
                    <a:pt x="40" y="352"/>
                    <a:pt x="44" y="351"/>
                  </a:cubicBezTo>
                  <a:cubicBezTo>
                    <a:pt x="47" y="350"/>
                    <a:pt x="50" y="351"/>
                    <a:pt x="52" y="355"/>
                  </a:cubicBezTo>
                  <a:cubicBezTo>
                    <a:pt x="55" y="363"/>
                    <a:pt x="50" y="365"/>
                    <a:pt x="47" y="367"/>
                  </a:cubicBezTo>
                  <a:cubicBezTo>
                    <a:pt x="46" y="369"/>
                    <a:pt x="47" y="370"/>
                    <a:pt x="48" y="371"/>
                  </a:cubicBezTo>
                  <a:cubicBezTo>
                    <a:pt x="50" y="370"/>
                    <a:pt x="54" y="368"/>
                    <a:pt x="58" y="366"/>
                  </a:cubicBezTo>
                  <a:moveTo>
                    <a:pt x="157" y="472"/>
                  </a:moveTo>
                  <a:cubicBezTo>
                    <a:pt x="155" y="473"/>
                    <a:pt x="155" y="474"/>
                    <a:pt x="155" y="475"/>
                  </a:cubicBezTo>
                  <a:cubicBezTo>
                    <a:pt x="155" y="475"/>
                    <a:pt x="155" y="475"/>
                    <a:pt x="156" y="476"/>
                  </a:cubicBezTo>
                  <a:cubicBezTo>
                    <a:pt x="158" y="478"/>
                    <a:pt x="158" y="479"/>
                    <a:pt x="155" y="481"/>
                  </a:cubicBezTo>
                  <a:cubicBezTo>
                    <a:pt x="153" y="483"/>
                    <a:pt x="152" y="483"/>
                    <a:pt x="151" y="484"/>
                  </a:cubicBezTo>
                  <a:cubicBezTo>
                    <a:pt x="150" y="482"/>
                    <a:pt x="141" y="477"/>
                    <a:pt x="139" y="476"/>
                  </a:cubicBezTo>
                  <a:cubicBezTo>
                    <a:pt x="139" y="475"/>
                    <a:pt x="139" y="475"/>
                    <a:pt x="140" y="472"/>
                  </a:cubicBezTo>
                  <a:cubicBezTo>
                    <a:pt x="140" y="469"/>
                    <a:pt x="141" y="467"/>
                    <a:pt x="144" y="468"/>
                  </a:cubicBezTo>
                  <a:cubicBezTo>
                    <a:pt x="144" y="469"/>
                    <a:pt x="145" y="469"/>
                    <a:pt x="145" y="469"/>
                  </a:cubicBezTo>
                  <a:cubicBezTo>
                    <a:pt x="146" y="469"/>
                    <a:pt x="147" y="467"/>
                    <a:pt x="147" y="466"/>
                  </a:cubicBezTo>
                  <a:cubicBezTo>
                    <a:pt x="144" y="465"/>
                    <a:pt x="139" y="461"/>
                    <a:pt x="133" y="457"/>
                  </a:cubicBezTo>
                  <a:cubicBezTo>
                    <a:pt x="131" y="457"/>
                    <a:pt x="131" y="459"/>
                    <a:pt x="131" y="460"/>
                  </a:cubicBezTo>
                  <a:cubicBezTo>
                    <a:pt x="131" y="460"/>
                    <a:pt x="132" y="460"/>
                    <a:pt x="132" y="461"/>
                  </a:cubicBezTo>
                  <a:cubicBezTo>
                    <a:pt x="135" y="463"/>
                    <a:pt x="133" y="467"/>
                    <a:pt x="133" y="469"/>
                  </a:cubicBezTo>
                  <a:cubicBezTo>
                    <a:pt x="133" y="472"/>
                    <a:pt x="127" y="500"/>
                    <a:pt x="127" y="500"/>
                  </a:cubicBezTo>
                  <a:cubicBezTo>
                    <a:pt x="127" y="501"/>
                    <a:pt x="127" y="501"/>
                    <a:pt x="127" y="501"/>
                  </a:cubicBezTo>
                  <a:cubicBezTo>
                    <a:pt x="128" y="501"/>
                    <a:pt x="132" y="503"/>
                    <a:pt x="133" y="503"/>
                  </a:cubicBezTo>
                  <a:cubicBezTo>
                    <a:pt x="135" y="501"/>
                    <a:pt x="153" y="488"/>
                    <a:pt x="158" y="484"/>
                  </a:cubicBezTo>
                  <a:cubicBezTo>
                    <a:pt x="163" y="480"/>
                    <a:pt x="164" y="481"/>
                    <a:pt x="166" y="481"/>
                  </a:cubicBezTo>
                  <a:cubicBezTo>
                    <a:pt x="167" y="481"/>
                    <a:pt x="167" y="482"/>
                    <a:pt x="167" y="482"/>
                  </a:cubicBezTo>
                  <a:cubicBezTo>
                    <a:pt x="168" y="481"/>
                    <a:pt x="169" y="480"/>
                    <a:pt x="169" y="479"/>
                  </a:cubicBezTo>
                  <a:cubicBezTo>
                    <a:pt x="164" y="477"/>
                    <a:pt x="158" y="473"/>
                    <a:pt x="157" y="472"/>
                  </a:cubicBezTo>
                  <a:moveTo>
                    <a:pt x="136" y="496"/>
                  </a:moveTo>
                  <a:cubicBezTo>
                    <a:pt x="136" y="496"/>
                    <a:pt x="136" y="496"/>
                    <a:pt x="135" y="496"/>
                  </a:cubicBezTo>
                  <a:cubicBezTo>
                    <a:pt x="135" y="496"/>
                    <a:pt x="135" y="495"/>
                    <a:pt x="135" y="495"/>
                  </a:cubicBezTo>
                  <a:cubicBezTo>
                    <a:pt x="138" y="479"/>
                    <a:pt x="138" y="479"/>
                    <a:pt x="138" y="479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36" y="496"/>
                    <a:pt x="136" y="496"/>
                    <a:pt x="136" y="496"/>
                  </a:cubicBezTo>
                  <a:moveTo>
                    <a:pt x="420" y="449"/>
                  </a:moveTo>
                  <a:cubicBezTo>
                    <a:pt x="421" y="448"/>
                    <a:pt x="427" y="443"/>
                    <a:pt x="430" y="439"/>
                  </a:cubicBezTo>
                  <a:cubicBezTo>
                    <a:pt x="431" y="439"/>
                    <a:pt x="433" y="441"/>
                    <a:pt x="432" y="442"/>
                  </a:cubicBezTo>
                  <a:cubicBezTo>
                    <a:pt x="432" y="442"/>
                    <a:pt x="432" y="442"/>
                    <a:pt x="431" y="443"/>
                  </a:cubicBezTo>
                  <a:cubicBezTo>
                    <a:pt x="430" y="445"/>
                    <a:pt x="430" y="446"/>
                    <a:pt x="431" y="452"/>
                  </a:cubicBezTo>
                  <a:cubicBezTo>
                    <a:pt x="433" y="457"/>
                    <a:pt x="439" y="479"/>
                    <a:pt x="440" y="481"/>
                  </a:cubicBezTo>
                  <a:cubicBezTo>
                    <a:pt x="440" y="482"/>
                    <a:pt x="437" y="486"/>
                    <a:pt x="437" y="486"/>
                  </a:cubicBezTo>
                  <a:cubicBezTo>
                    <a:pt x="436" y="486"/>
                    <a:pt x="436" y="487"/>
                    <a:pt x="436" y="486"/>
                  </a:cubicBezTo>
                  <a:cubicBezTo>
                    <a:pt x="435" y="486"/>
                    <a:pt x="411" y="471"/>
                    <a:pt x="409" y="469"/>
                  </a:cubicBezTo>
                  <a:cubicBezTo>
                    <a:pt x="407" y="468"/>
                    <a:pt x="403" y="466"/>
                    <a:pt x="401" y="467"/>
                  </a:cubicBezTo>
                  <a:cubicBezTo>
                    <a:pt x="400" y="468"/>
                    <a:pt x="400" y="468"/>
                    <a:pt x="399" y="468"/>
                  </a:cubicBezTo>
                  <a:cubicBezTo>
                    <a:pt x="398" y="468"/>
                    <a:pt x="397" y="467"/>
                    <a:pt x="397" y="465"/>
                  </a:cubicBezTo>
                  <a:cubicBezTo>
                    <a:pt x="404" y="461"/>
                    <a:pt x="409" y="457"/>
                    <a:pt x="411" y="456"/>
                  </a:cubicBezTo>
                  <a:cubicBezTo>
                    <a:pt x="412" y="456"/>
                    <a:pt x="413" y="457"/>
                    <a:pt x="413" y="458"/>
                  </a:cubicBezTo>
                  <a:cubicBezTo>
                    <a:pt x="412" y="459"/>
                    <a:pt x="412" y="459"/>
                    <a:pt x="412" y="459"/>
                  </a:cubicBezTo>
                  <a:cubicBezTo>
                    <a:pt x="409" y="461"/>
                    <a:pt x="411" y="463"/>
                    <a:pt x="414" y="464"/>
                  </a:cubicBezTo>
                  <a:cubicBezTo>
                    <a:pt x="416" y="466"/>
                    <a:pt x="416" y="466"/>
                    <a:pt x="417" y="466"/>
                  </a:cubicBezTo>
                  <a:cubicBezTo>
                    <a:pt x="418" y="465"/>
                    <a:pt x="427" y="458"/>
                    <a:pt x="429" y="457"/>
                  </a:cubicBezTo>
                  <a:cubicBezTo>
                    <a:pt x="428" y="456"/>
                    <a:pt x="428" y="456"/>
                    <a:pt x="427" y="453"/>
                  </a:cubicBezTo>
                  <a:cubicBezTo>
                    <a:pt x="426" y="450"/>
                    <a:pt x="425" y="449"/>
                    <a:pt x="423" y="450"/>
                  </a:cubicBezTo>
                  <a:cubicBezTo>
                    <a:pt x="422" y="451"/>
                    <a:pt x="422" y="451"/>
                    <a:pt x="422" y="451"/>
                  </a:cubicBezTo>
                  <a:cubicBezTo>
                    <a:pt x="421" y="451"/>
                    <a:pt x="420" y="450"/>
                    <a:pt x="420" y="449"/>
                  </a:cubicBezTo>
                  <a:moveTo>
                    <a:pt x="434" y="476"/>
                  </a:moveTo>
                  <a:cubicBezTo>
                    <a:pt x="430" y="460"/>
                    <a:pt x="430" y="460"/>
                    <a:pt x="430" y="460"/>
                  </a:cubicBezTo>
                  <a:cubicBezTo>
                    <a:pt x="420" y="468"/>
                    <a:pt x="420" y="468"/>
                    <a:pt x="420" y="468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6"/>
                    <a:pt x="434" y="47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18462" y="853"/>
              <a:ext cx="370" cy="710"/>
            </a:xfrm>
            <a:custGeom>
              <a:avLst/>
              <a:gdLst>
                <a:gd name="T0" fmla="*/ 1264 w 185"/>
                <a:gd name="T1" fmla="*/ 4144 h 355"/>
                <a:gd name="T2" fmla="*/ 1088 w 185"/>
                <a:gd name="T3" fmla="*/ 4640 h 355"/>
                <a:gd name="T4" fmla="*/ 464 w 185"/>
                <a:gd name="T5" fmla="*/ 4400 h 355"/>
                <a:gd name="T6" fmla="*/ 1968 w 185"/>
                <a:gd name="T7" fmla="*/ 3552 h 355"/>
                <a:gd name="T8" fmla="*/ 1472 w 185"/>
                <a:gd name="T9" fmla="*/ 3152 h 355"/>
                <a:gd name="T10" fmla="*/ 1888 w 185"/>
                <a:gd name="T11" fmla="*/ 5152 h 355"/>
                <a:gd name="T12" fmla="*/ 1392 w 185"/>
                <a:gd name="T13" fmla="*/ 4896 h 355"/>
                <a:gd name="T14" fmla="*/ 1184 w 185"/>
                <a:gd name="T15" fmla="*/ 5520 h 355"/>
                <a:gd name="T16" fmla="*/ 624 w 185"/>
                <a:gd name="T17" fmla="*/ 5184 h 355"/>
                <a:gd name="T18" fmla="*/ 1248 w 185"/>
                <a:gd name="T19" fmla="*/ 5680 h 355"/>
                <a:gd name="T20" fmla="*/ 368 w 185"/>
                <a:gd name="T21" fmla="*/ 672 h 355"/>
                <a:gd name="T22" fmla="*/ 224 w 185"/>
                <a:gd name="T23" fmla="*/ 656 h 355"/>
                <a:gd name="T24" fmla="*/ 256 w 185"/>
                <a:gd name="T25" fmla="*/ 896 h 355"/>
                <a:gd name="T26" fmla="*/ 1040 w 185"/>
                <a:gd name="T27" fmla="*/ 48 h 355"/>
                <a:gd name="T28" fmla="*/ 0 w 185"/>
                <a:gd name="T29" fmla="*/ 464 h 355"/>
                <a:gd name="T30" fmla="*/ 768 w 185"/>
                <a:gd name="T31" fmla="*/ 480 h 355"/>
                <a:gd name="T32" fmla="*/ 768 w 185"/>
                <a:gd name="T33" fmla="*/ 656 h 355"/>
                <a:gd name="T34" fmla="*/ 496 w 185"/>
                <a:gd name="T35" fmla="*/ 720 h 355"/>
                <a:gd name="T36" fmla="*/ 1328 w 185"/>
                <a:gd name="T37" fmla="*/ 592 h 355"/>
                <a:gd name="T38" fmla="*/ 2464 w 185"/>
                <a:gd name="T39" fmla="*/ 1168 h 355"/>
                <a:gd name="T40" fmla="*/ 96 w 185"/>
                <a:gd name="T41" fmla="*/ 3024 h 355"/>
                <a:gd name="T42" fmla="*/ 1008 w 185"/>
                <a:gd name="T43" fmla="*/ 3152 h 355"/>
                <a:gd name="T44" fmla="*/ 1136 w 185"/>
                <a:gd name="T45" fmla="*/ 2592 h 355"/>
                <a:gd name="T46" fmla="*/ 1712 w 185"/>
                <a:gd name="T47" fmla="*/ 208 h 355"/>
                <a:gd name="T48" fmla="*/ 624 w 185"/>
                <a:gd name="T49" fmla="*/ 176 h 355"/>
                <a:gd name="T50" fmla="*/ 656 w 185"/>
                <a:gd name="T51" fmla="*/ 304 h 355"/>
                <a:gd name="T52" fmla="*/ 624 w 185"/>
                <a:gd name="T53" fmla="*/ 176 h 355"/>
                <a:gd name="T54" fmla="*/ 1536 w 185"/>
                <a:gd name="T55" fmla="*/ 1296 h 355"/>
                <a:gd name="T56" fmla="*/ 960 w 185"/>
                <a:gd name="T57" fmla="*/ 1296 h 355"/>
                <a:gd name="T58" fmla="*/ 1088 w 185"/>
                <a:gd name="T59" fmla="*/ 2176 h 355"/>
                <a:gd name="T60" fmla="*/ 1440 w 185"/>
                <a:gd name="T61" fmla="*/ 1408 h 355"/>
                <a:gd name="T62" fmla="*/ 1104 w 185"/>
                <a:gd name="T63" fmla="*/ 2784 h 355"/>
                <a:gd name="T64" fmla="*/ 1360 w 185"/>
                <a:gd name="T65" fmla="*/ 3808 h 355"/>
                <a:gd name="T66" fmla="*/ 1152 w 185"/>
                <a:gd name="T67" fmla="*/ 4288 h 355"/>
                <a:gd name="T68" fmla="*/ 1344 w 185"/>
                <a:gd name="T69" fmla="*/ 4256 h 3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5"/>
                <a:gd name="T106" fmla="*/ 0 h 355"/>
                <a:gd name="T107" fmla="*/ 185 w 185"/>
                <a:gd name="T108" fmla="*/ 355 h 3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5" h="355">
                  <a:moveTo>
                    <a:pt x="147" y="221"/>
                  </a:moveTo>
                  <a:cubicBezTo>
                    <a:pt x="147" y="238"/>
                    <a:pt x="134" y="249"/>
                    <a:pt x="79" y="259"/>
                  </a:cubicBezTo>
                  <a:cubicBezTo>
                    <a:pt x="57" y="263"/>
                    <a:pt x="50" y="268"/>
                    <a:pt x="50" y="275"/>
                  </a:cubicBezTo>
                  <a:cubicBezTo>
                    <a:pt x="50" y="281"/>
                    <a:pt x="56" y="287"/>
                    <a:pt x="68" y="290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45" y="299"/>
                    <a:pt x="29" y="288"/>
                    <a:pt x="29" y="275"/>
                  </a:cubicBezTo>
                  <a:cubicBezTo>
                    <a:pt x="29" y="263"/>
                    <a:pt x="36" y="253"/>
                    <a:pt x="77" y="244"/>
                  </a:cubicBezTo>
                  <a:cubicBezTo>
                    <a:pt x="114" y="236"/>
                    <a:pt x="125" y="232"/>
                    <a:pt x="123" y="222"/>
                  </a:cubicBezTo>
                  <a:cubicBezTo>
                    <a:pt x="123" y="214"/>
                    <a:pt x="112" y="210"/>
                    <a:pt x="92" y="210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132" y="197"/>
                    <a:pt x="147" y="208"/>
                    <a:pt x="147" y="221"/>
                  </a:cubicBezTo>
                  <a:close/>
                  <a:moveTo>
                    <a:pt x="118" y="322"/>
                  </a:moveTo>
                  <a:cubicBezTo>
                    <a:pt x="118" y="306"/>
                    <a:pt x="106" y="297"/>
                    <a:pt x="87" y="293"/>
                  </a:cubicBezTo>
                  <a:cubicBezTo>
                    <a:pt x="87" y="306"/>
                    <a:pt x="87" y="306"/>
                    <a:pt x="87" y="306"/>
                  </a:cubicBezTo>
                  <a:cubicBezTo>
                    <a:pt x="95" y="309"/>
                    <a:pt x="102" y="314"/>
                    <a:pt x="102" y="323"/>
                  </a:cubicBezTo>
                  <a:cubicBezTo>
                    <a:pt x="102" y="334"/>
                    <a:pt x="91" y="345"/>
                    <a:pt x="74" y="345"/>
                  </a:cubicBezTo>
                  <a:cubicBezTo>
                    <a:pt x="51" y="345"/>
                    <a:pt x="44" y="334"/>
                    <a:pt x="41" y="327"/>
                  </a:cubicBezTo>
                  <a:cubicBezTo>
                    <a:pt x="40" y="325"/>
                    <a:pt x="40" y="324"/>
                    <a:pt x="39" y="324"/>
                  </a:cubicBezTo>
                  <a:cubicBezTo>
                    <a:pt x="38" y="325"/>
                    <a:pt x="37" y="326"/>
                    <a:pt x="37" y="328"/>
                  </a:cubicBezTo>
                  <a:cubicBezTo>
                    <a:pt x="39" y="342"/>
                    <a:pt x="57" y="355"/>
                    <a:pt x="78" y="355"/>
                  </a:cubicBezTo>
                  <a:cubicBezTo>
                    <a:pt x="102" y="355"/>
                    <a:pt x="118" y="340"/>
                    <a:pt x="118" y="322"/>
                  </a:cubicBezTo>
                  <a:close/>
                  <a:moveTo>
                    <a:pt x="23" y="42"/>
                  </a:moveTo>
                  <a:cubicBezTo>
                    <a:pt x="32" y="38"/>
                    <a:pt x="44" y="36"/>
                    <a:pt x="53" y="36"/>
                  </a:cubicBezTo>
                  <a:cubicBezTo>
                    <a:pt x="51" y="33"/>
                    <a:pt x="31" y="34"/>
                    <a:pt x="14" y="41"/>
                  </a:cubicBezTo>
                  <a:cubicBezTo>
                    <a:pt x="6" y="45"/>
                    <a:pt x="2" y="48"/>
                    <a:pt x="2" y="51"/>
                  </a:cubicBezTo>
                  <a:cubicBezTo>
                    <a:pt x="2" y="54"/>
                    <a:pt x="6" y="58"/>
                    <a:pt x="16" y="56"/>
                  </a:cubicBezTo>
                  <a:cubicBezTo>
                    <a:pt x="8" y="54"/>
                    <a:pt x="11" y="48"/>
                    <a:pt x="23" y="42"/>
                  </a:cubicBezTo>
                  <a:close/>
                  <a:moveTo>
                    <a:pt x="65" y="3"/>
                  </a:moveTo>
                  <a:cubicBezTo>
                    <a:pt x="33" y="0"/>
                    <a:pt x="17" y="9"/>
                    <a:pt x="18" y="16"/>
                  </a:cubicBezTo>
                  <a:cubicBezTo>
                    <a:pt x="8" y="19"/>
                    <a:pt x="0" y="23"/>
                    <a:pt x="0" y="29"/>
                  </a:cubicBezTo>
                  <a:cubicBezTo>
                    <a:pt x="0" y="32"/>
                    <a:pt x="3" y="36"/>
                    <a:pt x="9" y="37"/>
                  </a:cubicBezTo>
                  <a:cubicBezTo>
                    <a:pt x="21" y="33"/>
                    <a:pt x="35" y="30"/>
                    <a:pt x="48" y="30"/>
                  </a:cubicBezTo>
                  <a:cubicBezTo>
                    <a:pt x="58" y="30"/>
                    <a:pt x="64" y="33"/>
                    <a:pt x="64" y="36"/>
                  </a:cubicBezTo>
                  <a:cubicBezTo>
                    <a:pt x="64" y="39"/>
                    <a:pt x="58" y="41"/>
                    <a:pt x="48" y="41"/>
                  </a:cubicBezTo>
                  <a:cubicBezTo>
                    <a:pt x="44" y="41"/>
                    <a:pt x="43" y="41"/>
                    <a:pt x="41" y="40"/>
                  </a:cubicBezTo>
                  <a:cubicBezTo>
                    <a:pt x="37" y="42"/>
                    <a:pt x="32" y="43"/>
                    <a:pt x="31" y="45"/>
                  </a:cubicBezTo>
                  <a:cubicBezTo>
                    <a:pt x="34" y="46"/>
                    <a:pt x="40" y="47"/>
                    <a:pt x="46" y="47"/>
                  </a:cubicBezTo>
                  <a:cubicBezTo>
                    <a:pt x="65" y="47"/>
                    <a:pt x="72" y="44"/>
                    <a:pt x="83" y="37"/>
                  </a:cubicBezTo>
                  <a:cubicBezTo>
                    <a:pt x="87" y="34"/>
                    <a:pt x="93" y="32"/>
                    <a:pt x="97" y="32"/>
                  </a:cubicBezTo>
                  <a:cubicBezTo>
                    <a:pt x="135" y="37"/>
                    <a:pt x="154" y="53"/>
                    <a:pt x="154" y="73"/>
                  </a:cubicBezTo>
                  <a:cubicBezTo>
                    <a:pt x="154" y="98"/>
                    <a:pt x="126" y="116"/>
                    <a:pt x="77" y="138"/>
                  </a:cubicBezTo>
                  <a:cubicBezTo>
                    <a:pt x="24" y="162"/>
                    <a:pt x="4" y="171"/>
                    <a:pt x="6" y="189"/>
                  </a:cubicBezTo>
                  <a:cubicBezTo>
                    <a:pt x="7" y="203"/>
                    <a:pt x="23" y="214"/>
                    <a:pt x="64" y="212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40" y="197"/>
                    <a:pt x="33" y="192"/>
                    <a:pt x="33" y="186"/>
                  </a:cubicBezTo>
                  <a:cubicBezTo>
                    <a:pt x="33" y="177"/>
                    <a:pt x="49" y="170"/>
                    <a:pt x="71" y="162"/>
                  </a:cubicBezTo>
                  <a:cubicBezTo>
                    <a:pt x="161" y="126"/>
                    <a:pt x="185" y="105"/>
                    <a:pt x="185" y="73"/>
                  </a:cubicBezTo>
                  <a:cubicBezTo>
                    <a:pt x="185" y="39"/>
                    <a:pt x="155" y="22"/>
                    <a:pt x="107" y="13"/>
                  </a:cubicBezTo>
                  <a:cubicBezTo>
                    <a:pt x="87" y="9"/>
                    <a:pt x="83" y="5"/>
                    <a:pt x="65" y="3"/>
                  </a:cubicBezTo>
                  <a:close/>
                  <a:moveTo>
                    <a:pt x="39" y="11"/>
                  </a:moveTo>
                  <a:cubicBezTo>
                    <a:pt x="46" y="10"/>
                    <a:pt x="50" y="11"/>
                    <a:pt x="50" y="14"/>
                  </a:cubicBezTo>
                  <a:cubicBezTo>
                    <a:pt x="51" y="16"/>
                    <a:pt x="48" y="18"/>
                    <a:pt x="41" y="19"/>
                  </a:cubicBezTo>
                  <a:cubicBezTo>
                    <a:pt x="34" y="20"/>
                    <a:pt x="31" y="19"/>
                    <a:pt x="30" y="17"/>
                  </a:cubicBezTo>
                  <a:cubicBezTo>
                    <a:pt x="30" y="15"/>
                    <a:pt x="33" y="12"/>
                    <a:pt x="39" y="11"/>
                  </a:cubicBezTo>
                  <a:close/>
                  <a:moveTo>
                    <a:pt x="90" y="88"/>
                  </a:moveTo>
                  <a:cubicBezTo>
                    <a:pt x="94" y="86"/>
                    <a:pt x="96" y="84"/>
                    <a:pt x="96" y="81"/>
                  </a:cubicBezTo>
                  <a:cubicBezTo>
                    <a:pt x="96" y="75"/>
                    <a:pt x="88" y="70"/>
                    <a:pt x="78" y="70"/>
                  </a:cubicBezTo>
                  <a:cubicBezTo>
                    <a:pt x="68" y="70"/>
                    <a:pt x="60" y="75"/>
                    <a:pt x="60" y="81"/>
                  </a:cubicBezTo>
                  <a:cubicBezTo>
                    <a:pt x="60" y="84"/>
                    <a:pt x="62" y="86"/>
                    <a:pt x="66" y="88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71" y="135"/>
                    <a:pt x="84" y="129"/>
                    <a:pt x="89" y="127"/>
                  </a:cubicBezTo>
                  <a:lnTo>
                    <a:pt x="90" y="88"/>
                  </a:lnTo>
                  <a:close/>
                  <a:moveTo>
                    <a:pt x="87" y="166"/>
                  </a:moveTo>
                  <a:cubicBezTo>
                    <a:pt x="82" y="168"/>
                    <a:pt x="69" y="173"/>
                    <a:pt x="69" y="174"/>
                  </a:cubicBezTo>
                  <a:cubicBezTo>
                    <a:pt x="71" y="240"/>
                    <a:pt x="71" y="240"/>
                    <a:pt x="71" y="240"/>
                  </a:cubicBezTo>
                  <a:cubicBezTo>
                    <a:pt x="73" y="240"/>
                    <a:pt x="82" y="238"/>
                    <a:pt x="85" y="238"/>
                  </a:cubicBezTo>
                  <a:lnTo>
                    <a:pt x="87" y="166"/>
                  </a:lnTo>
                  <a:close/>
                  <a:moveTo>
                    <a:pt x="72" y="268"/>
                  </a:moveTo>
                  <a:cubicBezTo>
                    <a:pt x="74" y="326"/>
                    <a:pt x="75" y="330"/>
                    <a:pt x="78" y="335"/>
                  </a:cubicBezTo>
                  <a:cubicBezTo>
                    <a:pt x="81" y="330"/>
                    <a:pt x="82" y="325"/>
                    <a:pt x="84" y="266"/>
                  </a:cubicBezTo>
                  <a:cubicBezTo>
                    <a:pt x="82" y="266"/>
                    <a:pt x="75" y="267"/>
                    <a:pt x="72" y="2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DCB29030-E79F-419E-952C-98B463BB51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3712" y="0"/>
          <a:ext cx="4841379" cy="685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777947" imgH="5346416" progId="AcroExch.Document.DC">
                  <p:embed/>
                </p:oleObj>
              </mc:Choice>
              <mc:Fallback>
                <p:oleObj name="Acrobat Document" r:id="rId3" imgW="3777947" imgH="5346416" progId="AcroExch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DCB29030-E79F-419E-952C-98B463BB5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3712" y="0"/>
                        <a:ext cx="4841379" cy="685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312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Bokeh">
            <a:extLst>
              <a:ext uri="{FF2B5EF4-FFF2-40B4-BE49-F238E27FC236}">
                <a16:creationId xmlns:a16="http://schemas.microsoft.com/office/drawing/2014/main" id="{CBBA4903-CF53-4490-B070-06CC7E488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70000"/>
          </a:blip>
          <a:srcRect t="4496" b="142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Undertitel 7">
            <a:extLst>
              <a:ext uri="{FF2B5EF4-FFF2-40B4-BE49-F238E27FC236}">
                <a16:creationId xmlns:a16="http://schemas.microsoft.com/office/drawing/2014/main" id="{8D261AF5-CFBD-934A-87F0-6CD5318EB7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02F44D7-5B15-C541-80DC-47B4C6064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68" y="1180090"/>
            <a:ext cx="7940040" cy="529336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3EE5554-707D-0F40-88F3-82E63E29FF08}"/>
              </a:ext>
            </a:extLst>
          </p:cNvPr>
          <p:cNvSpPr txBox="1"/>
          <p:nvPr/>
        </p:nvSpPr>
        <p:spPr>
          <a:xfrm>
            <a:off x="2135560" y="299078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Sundhedsspil </a:t>
            </a:r>
          </a:p>
          <a:p>
            <a:pPr algn="ctr"/>
            <a:r>
              <a:rPr lang="da-DK" sz="2800" b="1" dirty="0">
                <a:solidFill>
                  <a:schemeClr val="accent3">
                    <a:lumMod val="75000"/>
                    <a:lumOff val="25000"/>
                  </a:schemeClr>
                </a:solidFill>
              </a:rPr>
              <a:t>Sjov og Sund med Doktor Holm</a:t>
            </a:r>
          </a:p>
        </p:txBody>
      </p:sp>
    </p:spTree>
    <p:extLst>
      <p:ext uri="{BB962C8B-B14F-4D97-AF65-F5344CB8AC3E}">
        <p14:creationId xmlns:p14="http://schemas.microsoft.com/office/powerpoint/2010/main" val="2686356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95260" y="-62296"/>
            <a:ext cx="9040011" cy="6688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200" dirty="0">
                <a:solidFill>
                  <a:schemeClr val="tx1"/>
                </a:solidFill>
              </a:rPr>
              <a:t>		</a:t>
            </a:r>
          </a:p>
          <a:p>
            <a:endParaRPr lang="da-DK" sz="3200" dirty="0">
              <a:solidFill>
                <a:schemeClr val="tx1"/>
              </a:solidFill>
            </a:endParaRPr>
          </a:p>
          <a:p>
            <a:endParaRPr lang="da-DK" sz="3200" dirty="0">
              <a:solidFill>
                <a:schemeClr val="tx1"/>
              </a:solidFill>
            </a:endParaRPr>
          </a:p>
          <a:p>
            <a:endParaRPr lang="da-DK" sz="3200" dirty="0">
              <a:solidFill>
                <a:schemeClr val="tx1"/>
              </a:solidFill>
            </a:endParaRPr>
          </a:p>
          <a:p>
            <a:r>
              <a:rPr lang="da-DK" sz="3200" dirty="0">
                <a:solidFill>
                  <a:schemeClr val="tx1"/>
                </a:solidFill>
              </a:rPr>
              <a:t>		</a:t>
            </a:r>
          </a:p>
          <a:p>
            <a:r>
              <a:rPr lang="da-DK" sz="3200" dirty="0">
                <a:solidFill>
                  <a:schemeClr val="tx1"/>
                </a:solidFill>
              </a:rPr>
              <a:t>		</a:t>
            </a:r>
            <a:r>
              <a:rPr lang="da-DK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Mange tak for opmærksomheden</a:t>
            </a:r>
            <a:endParaRPr lang="da-DK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a-DK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		Mail          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jhom@regionsjaelland.dk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jch@drholm.com</a:t>
            </a: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LinkedIn	 	Jens-Christian Holm </a:t>
            </a:r>
          </a:p>
          <a:p>
            <a:pPr marL="4763" indent="-4763">
              <a:spcBef>
                <a:spcPct val="20000"/>
              </a:spcBef>
            </a:pP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s-E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Orcid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0000-0003-4653-342X</a:t>
            </a:r>
          </a:p>
          <a:p>
            <a:pPr marL="4763" indent="-4763">
              <a:spcBef>
                <a:spcPct val="20000"/>
              </a:spcBef>
            </a:pP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Facebook    	Jens-Christian Holm</a:t>
            </a:r>
          </a:p>
          <a:p>
            <a:pPr marL="4763" indent="-4763">
              <a:spcBef>
                <a:spcPct val="20000"/>
              </a:spcBef>
            </a:pP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Instagram	</a:t>
            </a:r>
            <a:r>
              <a:rPr lang="es-E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JensChristianHolm</a:t>
            </a: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Twitter         	</a:t>
            </a:r>
            <a:r>
              <a:rPr lang="es-E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JC_Holm</a:t>
            </a: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 marL="4763" indent="-4763">
              <a:spcBef>
                <a:spcPct val="20000"/>
              </a:spcBef>
            </a:pP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s-E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Homepage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www.jenschristianholm.dk/uk/</a:t>
            </a: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63" indent="-4763">
              <a:spcBef>
                <a:spcPct val="20000"/>
              </a:spcBef>
            </a:pPr>
            <a:endParaRPr lang="es-ES" sz="24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4763" indent="-4763">
              <a:spcBef>
                <a:spcPct val="20000"/>
              </a:spcBef>
            </a:pPr>
            <a:r>
              <a:rPr lang="es-ES" sz="2400" b="1" dirty="0">
                <a:solidFill>
                  <a:srgbClr val="000000"/>
                </a:solidFill>
                <a:cs typeface="Times New Roman" pitchFamily="18" charset="0"/>
              </a:rPr>
              <a:t>		</a:t>
            </a:r>
          </a:p>
          <a:p>
            <a:pPr marL="4763" indent="-4763">
              <a:spcBef>
                <a:spcPct val="20000"/>
              </a:spcBef>
            </a:pPr>
            <a:r>
              <a:rPr lang="es-ES" sz="2400" b="1" dirty="0">
                <a:solidFill>
                  <a:srgbClr val="000000"/>
                </a:solidFill>
                <a:cs typeface="Times New Roman" pitchFamily="18" charset="0"/>
              </a:rPr>
              <a:t>				</a:t>
            </a:r>
            <a:endParaRPr lang="da-DK" sz="2400" dirty="0">
              <a:solidFill>
                <a:schemeClr val="tx1"/>
              </a:solidFill>
            </a:endParaRPr>
          </a:p>
          <a:p>
            <a:pPr algn="ctr"/>
            <a:endParaRPr lang="da-DK" sz="3200" dirty="0">
              <a:solidFill>
                <a:schemeClr val="tx1"/>
              </a:solidFill>
            </a:endParaRPr>
          </a:p>
          <a:p>
            <a:pPr algn="ctr"/>
            <a:endParaRPr lang="da-DK" sz="3200" dirty="0">
              <a:solidFill>
                <a:schemeClr val="tx1"/>
              </a:solidFill>
            </a:endParaRPr>
          </a:p>
          <a:p>
            <a:pPr algn="ctr"/>
            <a:endParaRPr lang="da-DK" sz="3200" dirty="0">
              <a:solidFill>
                <a:schemeClr val="tx1"/>
              </a:solidFill>
            </a:endParaRP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60648"/>
            <a:ext cx="1824286" cy="566069"/>
          </a:xfrm>
          <a:prstGeom prst="rect">
            <a:avLst/>
          </a:prstGeom>
        </p:spPr>
      </p:pic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416248" y="260648"/>
            <a:ext cx="711200" cy="930275"/>
            <a:chOff x="17626" y="647"/>
            <a:chExt cx="1576" cy="2180"/>
          </a:xfrm>
        </p:grpSpPr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18032" y="647"/>
              <a:ext cx="1170" cy="1172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17626" y="1811"/>
              <a:ext cx="556" cy="554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18472" y="2537"/>
              <a:ext cx="292" cy="290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8074" y="693"/>
              <a:ext cx="1084" cy="1080"/>
            </a:xfrm>
            <a:custGeom>
              <a:avLst/>
              <a:gdLst>
                <a:gd name="T0" fmla="*/ 6368 w 542"/>
                <a:gd name="T1" fmla="*/ 6528 h 540"/>
                <a:gd name="T2" fmla="*/ 4656 w 542"/>
                <a:gd name="T3" fmla="*/ 7296 h 540"/>
                <a:gd name="T4" fmla="*/ 1712 w 542"/>
                <a:gd name="T5" fmla="*/ 5792 h 540"/>
                <a:gd name="T6" fmla="*/ 1360 w 542"/>
                <a:gd name="T7" fmla="*/ 3872 h 540"/>
                <a:gd name="T8" fmla="*/ 7344 w 542"/>
                <a:gd name="T9" fmla="*/ 4304 h 540"/>
                <a:gd name="T10" fmla="*/ 6704 w 542"/>
                <a:gd name="T11" fmla="*/ 6208 h 540"/>
                <a:gd name="T12" fmla="*/ 4256 w 542"/>
                <a:gd name="T13" fmla="*/ 7328 h 540"/>
                <a:gd name="T14" fmla="*/ 1312 w 542"/>
                <a:gd name="T15" fmla="*/ 4320 h 540"/>
                <a:gd name="T16" fmla="*/ 1424 w 542"/>
                <a:gd name="T17" fmla="*/ 3456 h 540"/>
                <a:gd name="T18" fmla="*/ 7584 w 542"/>
                <a:gd name="T19" fmla="*/ 3280 h 540"/>
                <a:gd name="T20" fmla="*/ 7552 w 542"/>
                <a:gd name="T21" fmla="*/ 5056 h 540"/>
                <a:gd name="T22" fmla="*/ 6784 w 542"/>
                <a:gd name="T23" fmla="*/ 6064 h 540"/>
                <a:gd name="T24" fmla="*/ 6944 w 542"/>
                <a:gd name="T25" fmla="*/ 5872 h 540"/>
                <a:gd name="T26" fmla="*/ 5456 w 542"/>
                <a:gd name="T27" fmla="*/ 7136 h 540"/>
                <a:gd name="T28" fmla="*/ 2800 w 542"/>
                <a:gd name="T29" fmla="*/ 7008 h 540"/>
                <a:gd name="T30" fmla="*/ 2784 w 542"/>
                <a:gd name="T31" fmla="*/ 6896 h 540"/>
                <a:gd name="T32" fmla="*/ 6080 w 542"/>
                <a:gd name="T33" fmla="*/ 7168 h 540"/>
                <a:gd name="T34" fmla="*/ 4928 w 542"/>
                <a:gd name="T35" fmla="*/ 7264 h 540"/>
                <a:gd name="T36" fmla="*/ 7408 w 542"/>
                <a:gd name="T37" fmla="*/ 3744 h 540"/>
                <a:gd name="T38" fmla="*/ 7680 w 542"/>
                <a:gd name="T39" fmla="*/ 3712 h 540"/>
                <a:gd name="T40" fmla="*/ 3200 w 542"/>
                <a:gd name="T41" fmla="*/ 7136 h 540"/>
                <a:gd name="T42" fmla="*/ 3280 w 542"/>
                <a:gd name="T43" fmla="*/ 7360 h 540"/>
                <a:gd name="T44" fmla="*/ 7216 w 542"/>
                <a:gd name="T45" fmla="*/ 5536 h 540"/>
                <a:gd name="T46" fmla="*/ 7536 w 542"/>
                <a:gd name="T47" fmla="*/ 5328 h 540"/>
                <a:gd name="T48" fmla="*/ 1264 w 542"/>
                <a:gd name="T49" fmla="*/ 5296 h 540"/>
                <a:gd name="T50" fmla="*/ 2080 w 542"/>
                <a:gd name="T51" fmla="*/ 6304 h 540"/>
                <a:gd name="T52" fmla="*/ 1776 w 542"/>
                <a:gd name="T53" fmla="*/ 6080 h 540"/>
                <a:gd name="T54" fmla="*/ 1264 w 542"/>
                <a:gd name="T55" fmla="*/ 4880 h 540"/>
                <a:gd name="T56" fmla="*/ 992 w 542"/>
                <a:gd name="T57" fmla="*/ 4912 h 540"/>
                <a:gd name="T58" fmla="*/ 2080 w 542"/>
                <a:gd name="T59" fmla="*/ 6800 h 540"/>
                <a:gd name="T60" fmla="*/ 704 w 542"/>
                <a:gd name="T61" fmla="*/ 2848 h 540"/>
                <a:gd name="T62" fmla="*/ 128 w 542"/>
                <a:gd name="T63" fmla="*/ 3232 h 540"/>
                <a:gd name="T64" fmla="*/ 2432 w 542"/>
                <a:gd name="T65" fmla="*/ 608 h 540"/>
                <a:gd name="T66" fmla="*/ 3568 w 542"/>
                <a:gd name="T67" fmla="*/ 304 h 540"/>
                <a:gd name="T68" fmla="*/ 3136 w 542"/>
                <a:gd name="T69" fmla="*/ 720 h 540"/>
                <a:gd name="T70" fmla="*/ 1680 w 542"/>
                <a:gd name="T71" fmla="*/ 1696 h 540"/>
                <a:gd name="T72" fmla="*/ 592 w 542"/>
                <a:gd name="T73" fmla="*/ 2208 h 540"/>
                <a:gd name="T74" fmla="*/ 1184 w 542"/>
                <a:gd name="T75" fmla="*/ 2208 h 540"/>
                <a:gd name="T76" fmla="*/ 608 w 542"/>
                <a:gd name="T77" fmla="*/ 4064 h 540"/>
                <a:gd name="T78" fmla="*/ 176 w 542"/>
                <a:gd name="T79" fmla="*/ 4544 h 540"/>
                <a:gd name="T80" fmla="*/ 8528 w 542"/>
                <a:gd name="T81" fmla="*/ 3408 h 540"/>
                <a:gd name="T82" fmla="*/ 6784 w 542"/>
                <a:gd name="T83" fmla="*/ 1200 h 540"/>
                <a:gd name="T84" fmla="*/ 6864 w 542"/>
                <a:gd name="T85" fmla="*/ 1440 h 540"/>
                <a:gd name="T86" fmla="*/ 4896 w 542"/>
                <a:gd name="T87" fmla="*/ 8608 h 540"/>
                <a:gd name="T88" fmla="*/ 8512 w 542"/>
                <a:gd name="T89" fmla="*/ 4560 h 540"/>
                <a:gd name="T90" fmla="*/ 4032 w 542"/>
                <a:gd name="T91" fmla="*/ 8464 h 540"/>
                <a:gd name="T92" fmla="*/ 8096 w 542"/>
                <a:gd name="T93" fmla="*/ 5264 h 540"/>
                <a:gd name="T94" fmla="*/ 8448 w 542"/>
                <a:gd name="T95" fmla="*/ 5696 h 540"/>
                <a:gd name="T96" fmla="*/ 4240 w 542"/>
                <a:gd name="T97" fmla="*/ 256 h 540"/>
                <a:gd name="T98" fmla="*/ 2832 w 542"/>
                <a:gd name="T99" fmla="*/ 8240 h 540"/>
                <a:gd name="T100" fmla="*/ 1600 w 542"/>
                <a:gd name="T101" fmla="*/ 6928 h 540"/>
                <a:gd name="T102" fmla="*/ 7536 w 542"/>
                <a:gd name="T103" fmla="*/ 6816 h 540"/>
                <a:gd name="T104" fmla="*/ 5728 w 542"/>
                <a:gd name="T105" fmla="*/ 848 h 540"/>
                <a:gd name="T106" fmla="*/ 1312 w 542"/>
                <a:gd name="T107" fmla="*/ 6480 h 540"/>
                <a:gd name="T108" fmla="*/ 7792 w 542"/>
                <a:gd name="T109" fmla="*/ 2880 h 540"/>
                <a:gd name="T110" fmla="*/ 7632 w 542"/>
                <a:gd name="T111" fmla="*/ 2448 h 540"/>
                <a:gd name="T112" fmla="*/ 7344 w 542"/>
                <a:gd name="T113" fmla="*/ 2000 h 540"/>
                <a:gd name="T114" fmla="*/ 6256 w 542"/>
                <a:gd name="T115" fmla="*/ 8080 h 540"/>
                <a:gd name="T116" fmla="*/ 5024 w 542"/>
                <a:gd name="T117" fmla="*/ 448 h 540"/>
                <a:gd name="T118" fmla="*/ 752 w 542"/>
                <a:gd name="T119" fmla="*/ 5872 h 540"/>
                <a:gd name="T120" fmla="*/ 2032 w 542"/>
                <a:gd name="T121" fmla="*/ 8000 h 540"/>
                <a:gd name="T122" fmla="*/ 6896 w 542"/>
                <a:gd name="T123" fmla="*/ 7088 h 540"/>
                <a:gd name="T124" fmla="*/ 6752 w 542"/>
                <a:gd name="T125" fmla="*/ 7216 h 5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42"/>
                <a:gd name="T190" fmla="*/ 0 h 540"/>
                <a:gd name="T191" fmla="*/ 542 w 542"/>
                <a:gd name="T192" fmla="*/ 540 h 5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42" h="540">
                  <a:moveTo>
                    <a:pt x="398" y="408"/>
                  </a:moveTo>
                  <a:cubicBezTo>
                    <a:pt x="399" y="408"/>
                    <a:pt x="400" y="409"/>
                    <a:pt x="400" y="410"/>
                  </a:cubicBezTo>
                  <a:cubicBezTo>
                    <a:pt x="399" y="410"/>
                    <a:pt x="399" y="410"/>
                    <a:pt x="399" y="410"/>
                  </a:cubicBezTo>
                  <a:cubicBezTo>
                    <a:pt x="398" y="412"/>
                    <a:pt x="397" y="413"/>
                    <a:pt x="400" y="416"/>
                  </a:cubicBezTo>
                  <a:cubicBezTo>
                    <a:pt x="402" y="418"/>
                    <a:pt x="405" y="422"/>
                    <a:pt x="407" y="423"/>
                  </a:cubicBezTo>
                  <a:cubicBezTo>
                    <a:pt x="408" y="425"/>
                    <a:pt x="410" y="427"/>
                    <a:pt x="412" y="425"/>
                  </a:cubicBezTo>
                  <a:cubicBezTo>
                    <a:pt x="412" y="425"/>
                    <a:pt x="412" y="425"/>
                    <a:pt x="413" y="425"/>
                  </a:cubicBezTo>
                  <a:cubicBezTo>
                    <a:pt x="413" y="425"/>
                    <a:pt x="414" y="426"/>
                    <a:pt x="414" y="426"/>
                  </a:cubicBezTo>
                  <a:cubicBezTo>
                    <a:pt x="411" y="429"/>
                    <a:pt x="407" y="432"/>
                    <a:pt x="405" y="434"/>
                  </a:cubicBezTo>
                  <a:cubicBezTo>
                    <a:pt x="404" y="434"/>
                    <a:pt x="403" y="433"/>
                    <a:pt x="404" y="432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6" y="430"/>
                    <a:pt x="405" y="428"/>
                    <a:pt x="403" y="426"/>
                  </a:cubicBezTo>
                  <a:cubicBezTo>
                    <a:pt x="401" y="423"/>
                    <a:pt x="398" y="420"/>
                    <a:pt x="397" y="419"/>
                  </a:cubicBezTo>
                  <a:cubicBezTo>
                    <a:pt x="395" y="416"/>
                    <a:pt x="394" y="415"/>
                    <a:pt x="392" y="417"/>
                  </a:cubicBezTo>
                  <a:cubicBezTo>
                    <a:pt x="392" y="417"/>
                    <a:pt x="391" y="417"/>
                    <a:pt x="391" y="417"/>
                  </a:cubicBezTo>
                  <a:cubicBezTo>
                    <a:pt x="390" y="417"/>
                    <a:pt x="389" y="416"/>
                    <a:pt x="390" y="416"/>
                  </a:cubicBezTo>
                  <a:cubicBezTo>
                    <a:pt x="393" y="413"/>
                    <a:pt x="396" y="410"/>
                    <a:pt x="398" y="408"/>
                  </a:cubicBezTo>
                  <a:moveTo>
                    <a:pt x="291" y="456"/>
                  </a:moveTo>
                  <a:cubicBezTo>
                    <a:pt x="288" y="457"/>
                    <a:pt x="284" y="457"/>
                    <a:pt x="280" y="457"/>
                  </a:cubicBezTo>
                  <a:cubicBezTo>
                    <a:pt x="279" y="458"/>
                    <a:pt x="279" y="459"/>
                    <a:pt x="280" y="460"/>
                  </a:cubicBezTo>
                  <a:cubicBezTo>
                    <a:pt x="280" y="460"/>
                    <a:pt x="281" y="459"/>
                    <a:pt x="281" y="460"/>
                  </a:cubicBezTo>
                  <a:cubicBezTo>
                    <a:pt x="283" y="460"/>
                    <a:pt x="283" y="461"/>
                    <a:pt x="284" y="464"/>
                  </a:cubicBezTo>
                  <a:cubicBezTo>
                    <a:pt x="284" y="466"/>
                    <a:pt x="284" y="470"/>
                    <a:pt x="284" y="474"/>
                  </a:cubicBezTo>
                  <a:cubicBezTo>
                    <a:pt x="284" y="477"/>
                    <a:pt x="284" y="479"/>
                    <a:pt x="282" y="479"/>
                  </a:cubicBezTo>
                  <a:cubicBezTo>
                    <a:pt x="282" y="479"/>
                    <a:pt x="281" y="479"/>
                    <a:pt x="281" y="479"/>
                  </a:cubicBezTo>
                  <a:cubicBezTo>
                    <a:pt x="280" y="480"/>
                    <a:pt x="281" y="481"/>
                    <a:pt x="281" y="481"/>
                  </a:cubicBezTo>
                  <a:cubicBezTo>
                    <a:pt x="284" y="481"/>
                    <a:pt x="289" y="481"/>
                    <a:pt x="293" y="480"/>
                  </a:cubicBezTo>
                  <a:cubicBezTo>
                    <a:pt x="294" y="480"/>
                    <a:pt x="293" y="479"/>
                    <a:pt x="293" y="478"/>
                  </a:cubicBezTo>
                  <a:cubicBezTo>
                    <a:pt x="292" y="478"/>
                    <a:pt x="292" y="478"/>
                    <a:pt x="292" y="478"/>
                  </a:cubicBezTo>
                  <a:cubicBezTo>
                    <a:pt x="289" y="478"/>
                    <a:pt x="289" y="476"/>
                    <a:pt x="289" y="474"/>
                  </a:cubicBezTo>
                  <a:cubicBezTo>
                    <a:pt x="289" y="472"/>
                    <a:pt x="288" y="467"/>
                    <a:pt x="288" y="464"/>
                  </a:cubicBezTo>
                  <a:cubicBezTo>
                    <a:pt x="288" y="460"/>
                    <a:pt x="288" y="459"/>
                    <a:pt x="290" y="459"/>
                  </a:cubicBezTo>
                  <a:cubicBezTo>
                    <a:pt x="291" y="459"/>
                    <a:pt x="291" y="459"/>
                    <a:pt x="291" y="459"/>
                  </a:cubicBezTo>
                  <a:cubicBezTo>
                    <a:pt x="292" y="458"/>
                    <a:pt x="291" y="457"/>
                    <a:pt x="291" y="456"/>
                  </a:cubicBezTo>
                  <a:moveTo>
                    <a:pt x="107" y="362"/>
                  </a:moveTo>
                  <a:cubicBezTo>
                    <a:pt x="105" y="359"/>
                    <a:pt x="103" y="356"/>
                    <a:pt x="101" y="352"/>
                  </a:cubicBezTo>
                  <a:cubicBezTo>
                    <a:pt x="101" y="351"/>
                    <a:pt x="100" y="352"/>
                    <a:pt x="100" y="352"/>
                  </a:cubicBezTo>
                  <a:cubicBezTo>
                    <a:pt x="100" y="353"/>
                    <a:pt x="100" y="353"/>
                    <a:pt x="100" y="354"/>
                  </a:cubicBezTo>
                  <a:cubicBezTo>
                    <a:pt x="101" y="356"/>
                    <a:pt x="100" y="356"/>
                    <a:pt x="97" y="358"/>
                  </a:cubicBezTo>
                  <a:cubicBezTo>
                    <a:pt x="95" y="359"/>
                    <a:pt x="91" y="361"/>
                    <a:pt x="88" y="362"/>
                  </a:cubicBezTo>
                  <a:cubicBezTo>
                    <a:pt x="86" y="364"/>
                    <a:pt x="84" y="364"/>
                    <a:pt x="83" y="362"/>
                  </a:cubicBezTo>
                  <a:cubicBezTo>
                    <a:pt x="82" y="362"/>
                    <a:pt x="82" y="362"/>
                    <a:pt x="82" y="361"/>
                  </a:cubicBezTo>
                  <a:cubicBezTo>
                    <a:pt x="81" y="361"/>
                    <a:pt x="80" y="362"/>
                    <a:pt x="80" y="362"/>
                  </a:cubicBezTo>
                  <a:cubicBezTo>
                    <a:pt x="82" y="365"/>
                    <a:pt x="84" y="369"/>
                    <a:pt x="86" y="373"/>
                  </a:cubicBezTo>
                  <a:cubicBezTo>
                    <a:pt x="86" y="373"/>
                    <a:pt x="87" y="373"/>
                    <a:pt x="88" y="372"/>
                  </a:cubicBezTo>
                  <a:cubicBezTo>
                    <a:pt x="87" y="372"/>
                    <a:pt x="87" y="371"/>
                    <a:pt x="87" y="371"/>
                  </a:cubicBezTo>
                  <a:cubicBezTo>
                    <a:pt x="86" y="369"/>
                    <a:pt x="88" y="368"/>
                    <a:pt x="90" y="367"/>
                  </a:cubicBezTo>
                  <a:cubicBezTo>
                    <a:pt x="92" y="366"/>
                    <a:pt x="96" y="363"/>
                    <a:pt x="99" y="362"/>
                  </a:cubicBezTo>
                  <a:cubicBezTo>
                    <a:pt x="103" y="360"/>
                    <a:pt x="103" y="360"/>
                    <a:pt x="104" y="362"/>
                  </a:cubicBezTo>
                  <a:cubicBezTo>
                    <a:pt x="105" y="362"/>
                    <a:pt x="105" y="363"/>
                    <a:pt x="105" y="363"/>
                  </a:cubicBezTo>
                  <a:cubicBezTo>
                    <a:pt x="106" y="363"/>
                    <a:pt x="107" y="362"/>
                    <a:pt x="107" y="362"/>
                  </a:cubicBezTo>
                  <a:moveTo>
                    <a:pt x="85" y="242"/>
                  </a:moveTo>
                  <a:cubicBezTo>
                    <a:pt x="85" y="238"/>
                    <a:pt x="86" y="235"/>
                    <a:pt x="87" y="230"/>
                  </a:cubicBezTo>
                  <a:cubicBezTo>
                    <a:pt x="86" y="230"/>
                    <a:pt x="85" y="230"/>
                    <a:pt x="85" y="230"/>
                  </a:cubicBezTo>
                  <a:cubicBezTo>
                    <a:pt x="84" y="230"/>
                    <a:pt x="84" y="231"/>
                    <a:pt x="84" y="231"/>
                  </a:cubicBezTo>
                  <a:cubicBezTo>
                    <a:pt x="83" y="233"/>
                    <a:pt x="82" y="233"/>
                    <a:pt x="79" y="233"/>
                  </a:cubicBezTo>
                  <a:cubicBezTo>
                    <a:pt x="77" y="232"/>
                    <a:pt x="73" y="231"/>
                    <a:pt x="69" y="231"/>
                  </a:cubicBezTo>
                  <a:cubicBezTo>
                    <a:pt x="67" y="230"/>
                    <a:pt x="65" y="230"/>
                    <a:pt x="65" y="227"/>
                  </a:cubicBezTo>
                  <a:cubicBezTo>
                    <a:pt x="65" y="227"/>
                    <a:pt x="65" y="227"/>
                    <a:pt x="65" y="226"/>
                  </a:cubicBezTo>
                  <a:cubicBezTo>
                    <a:pt x="65" y="226"/>
                    <a:pt x="63" y="225"/>
                    <a:pt x="63" y="226"/>
                  </a:cubicBezTo>
                  <a:cubicBezTo>
                    <a:pt x="62" y="229"/>
                    <a:pt x="62" y="233"/>
                    <a:pt x="61" y="238"/>
                  </a:cubicBezTo>
                  <a:cubicBezTo>
                    <a:pt x="61" y="238"/>
                    <a:pt x="62" y="238"/>
                    <a:pt x="63" y="238"/>
                  </a:cubicBezTo>
                  <a:cubicBezTo>
                    <a:pt x="63" y="238"/>
                    <a:pt x="63" y="237"/>
                    <a:pt x="63" y="237"/>
                  </a:cubicBezTo>
                  <a:cubicBezTo>
                    <a:pt x="64" y="234"/>
                    <a:pt x="66" y="235"/>
                    <a:pt x="68" y="235"/>
                  </a:cubicBezTo>
                  <a:cubicBezTo>
                    <a:pt x="70" y="236"/>
                    <a:pt x="75" y="236"/>
                    <a:pt x="78" y="237"/>
                  </a:cubicBezTo>
                  <a:cubicBezTo>
                    <a:pt x="82" y="238"/>
                    <a:pt x="82" y="238"/>
                    <a:pt x="82" y="240"/>
                  </a:cubicBezTo>
                  <a:cubicBezTo>
                    <a:pt x="82" y="241"/>
                    <a:pt x="82" y="241"/>
                    <a:pt x="82" y="242"/>
                  </a:cubicBezTo>
                  <a:cubicBezTo>
                    <a:pt x="83" y="242"/>
                    <a:pt x="84" y="242"/>
                    <a:pt x="85" y="242"/>
                  </a:cubicBezTo>
                  <a:moveTo>
                    <a:pt x="459" y="269"/>
                  </a:moveTo>
                  <a:cubicBezTo>
                    <a:pt x="459" y="272"/>
                    <a:pt x="459" y="276"/>
                    <a:pt x="459" y="280"/>
                  </a:cubicBezTo>
                  <a:cubicBezTo>
                    <a:pt x="460" y="281"/>
                    <a:pt x="461" y="281"/>
                    <a:pt x="461" y="281"/>
                  </a:cubicBezTo>
                  <a:cubicBezTo>
                    <a:pt x="461" y="280"/>
                    <a:pt x="461" y="280"/>
                    <a:pt x="461" y="279"/>
                  </a:cubicBezTo>
                  <a:cubicBezTo>
                    <a:pt x="462" y="277"/>
                    <a:pt x="463" y="277"/>
                    <a:pt x="466" y="277"/>
                  </a:cubicBezTo>
                  <a:cubicBezTo>
                    <a:pt x="468" y="277"/>
                    <a:pt x="473" y="277"/>
                    <a:pt x="476" y="277"/>
                  </a:cubicBezTo>
                  <a:cubicBezTo>
                    <a:pt x="479" y="278"/>
                    <a:pt x="481" y="278"/>
                    <a:pt x="481" y="280"/>
                  </a:cubicBezTo>
                  <a:cubicBezTo>
                    <a:pt x="481" y="280"/>
                    <a:pt x="481" y="281"/>
                    <a:pt x="481" y="281"/>
                  </a:cubicBezTo>
                  <a:cubicBezTo>
                    <a:pt x="481" y="282"/>
                    <a:pt x="483" y="282"/>
                    <a:pt x="483" y="281"/>
                  </a:cubicBezTo>
                  <a:cubicBezTo>
                    <a:pt x="483" y="278"/>
                    <a:pt x="483" y="274"/>
                    <a:pt x="483" y="269"/>
                  </a:cubicBezTo>
                  <a:cubicBezTo>
                    <a:pt x="483" y="269"/>
                    <a:pt x="482" y="269"/>
                    <a:pt x="481" y="269"/>
                  </a:cubicBezTo>
                  <a:cubicBezTo>
                    <a:pt x="481" y="270"/>
                    <a:pt x="481" y="270"/>
                    <a:pt x="481" y="271"/>
                  </a:cubicBezTo>
                  <a:cubicBezTo>
                    <a:pt x="481" y="273"/>
                    <a:pt x="479" y="273"/>
                    <a:pt x="476" y="273"/>
                  </a:cubicBezTo>
                  <a:cubicBezTo>
                    <a:pt x="474" y="273"/>
                    <a:pt x="469" y="273"/>
                    <a:pt x="467" y="273"/>
                  </a:cubicBezTo>
                  <a:cubicBezTo>
                    <a:pt x="462" y="273"/>
                    <a:pt x="462" y="272"/>
                    <a:pt x="462" y="270"/>
                  </a:cubicBezTo>
                  <a:cubicBezTo>
                    <a:pt x="462" y="270"/>
                    <a:pt x="462" y="269"/>
                    <a:pt x="462" y="269"/>
                  </a:cubicBezTo>
                  <a:cubicBezTo>
                    <a:pt x="461" y="268"/>
                    <a:pt x="460" y="268"/>
                    <a:pt x="459" y="269"/>
                  </a:cubicBezTo>
                  <a:moveTo>
                    <a:pt x="419" y="388"/>
                  </a:moveTo>
                  <a:cubicBezTo>
                    <a:pt x="419" y="388"/>
                    <a:pt x="416" y="389"/>
                    <a:pt x="412" y="392"/>
                  </a:cubicBezTo>
                  <a:cubicBezTo>
                    <a:pt x="409" y="396"/>
                    <a:pt x="409" y="401"/>
                    <a:pt x="412" y="404"/>
                  </a:cubicBezTo>
                  <a:cubicBezTo>
                    <a:pt x="416" y="407"/>
                    <a:pt x="419" y="405"/>
                    <a:pt x="422" y="404"/>
                  </a:cubicBezTo>
                  <a:cubicBezTo>
                    <a:pt x="426" y="402"/>
                    <a:pt x="428" y="402"/>
                    <a:pt x="429" y="403"/>
                  </a:cubicBezTo>
                  <a:cubicBezTo>
                    <a:pt x="430" y="404"/>
                    <a:pt x="432" y="406"/>
                    <a:pt x="429" y="409"/>
                  </a:cubicBezTo>
                  <a:cubicBezTo>
                    <a:pt x="426" y="412"/>
                    <a:pt x="423" y="410"/>
                    <a:pt x="422" y="409"/>
                  </a:cubicBezTo>
                  <a:cubicBezTo>
                    <a:pt x="422" y="410"/>
                    <a:pt x="421" y="410"/>
                    <a:pt x="421" y="411"/>
                  </a:cubicBezTo>
                  <a:cubicBezTo>
                    <a:pt x="422" y="412"/>
                    <a:pt x="425" y="414"/>
                    <a:pt x="426" y="414"/>
                  </a:cubicBezTo>
                  <a:cubicBezTo>
                    <a:pt x="427" y="414"/>
                    <a:pt x="429" y="412"/>
                    <a:pt x="431" y="410"/>
                  </a:cubicBezTo>
                  <a:cubicBezTo>
                    <a:pt x="437" y="404"/>
                    <a:pt x="433" y="399"/>
                    <a:pt x="430" y="398"/>
                  </a:cubicBezTo>
                  <a:cubicBezTo>
                    <a:pt x="428" y="397"/>
                    <a:pt x="426" y="397"/>
                    <a:pt x="421" y="399"/>
                  </a:cubicBezTo>
                  <a:cubicBezTo>
                    <a:pt x="418" y="401"/>
                    <a:pt x="416" y="401"/>
                    <a:pt x="414" y="399"/>
                  </a:cubicBezTo>
                  <a:cubicBezTo>
                    <a:pt x="413" y="398"/>
                    <a:pt x="412" y="396"/>
                    <a:pt x="414" y="394"/>
                  </a:cubicBezTo>
                  <a:cubicBezTo>
                    <a:pt x="417" y="390"/>
                    <a:pt x="420" y="392"/>
                    <a:pt x="423" y="393"/>
                  </a:cubicBezTo>
                  <a:cubicBezTo>
                    <a:pt x="423" y="393"/>
                    <a:pt x="424" y="392"/>
                    <a:pt x="424" y="391"/>
                  </a:cubicBezTo>
                  <a:cubicBezTo>
                    <a:pt x="423" y="390"/>
                    <a:pt x="421" y="389"/>
                    <a:pt x="419" y="388"/>
                  </a:cubicBezTo>
                  <a:moveTo>
                    <a:pt x="266" y="458"/>
                  </a:moveTo>
                  <a:cubicBezTo>
                    <a:pt x="266" y="458"/>
                    <a:pt x="263" y="457"/>
                    <a:pt x="258" y="456"/>
                  </a:cubicBezTo>
                  <a:cubicBezTo>
                    <a:pt x="253" y="456"/>
                    <a:pt x="249" y="459"/>
                    <a:pt x="249" y="463"/>
                  </a:cubicBezTo>
                  <a:cubicBezTo>
                    <a:pt x="249" y="468"/>
                    <a:pt x="252" y="470"/>
                    <a:pt x="255" y="471"/>
                  </a:cubicBezTo>
                  <a:cubicBezTo>
                    <a:pt x="259" y="473"/>
                    <a:pt x="260" y="474"/>
                    <a:pt x="260" y="476"/>
                  </a:cubicBezTo>
                  <a:cubicBezTo>
                    <a:pt x="260" y="477"/>
                    <a:pt x="259" y="480"/>
                    <a:pt x="255" y="480"/>
                  </a:cubicBezTo>
                  <a:cubicBezTo>
                    <a:pt x="251" y="479"/>
                    <a:pt x="251" y="475"/>
                    <a:pt x="251" y="475"/>
                  </a:cubicBezTo>
                  <a:cubicBezTo>
                    <a:pt x="250" y="474"/>
                    <a:pt x="249" y="474"/>
                    <a:pt x="249" y="475"/>
                  </a:cubicBezTo>
                  <a:cubicBezTo>
                    <a:pt x="249" y="476"/>
                    <a:pt x="249" y="480"/>
                    <a:pt x="249" y="480"/>
                  </a:cubicBezTo>
                  <a:cubicBezTo>
                    <a:pt x="250" y="481"/>
                    <a:pt x="252" y="481"/>
                    <a:pt x="256" y="482"/>
                  </a:cubicBezTo>
                  <a:cubicBezTo>
                    <a:pt x="264" y="482"/>
                    <a:pt x="265" y="477"/>
                    <a:pt x="265" y="474"/>
                  </a:cubicBezTo>
                  <a:cubicBezTo>
                    <a:pt x="265" y="472"/>
                    <a:pt x="263" y="470"/>
                    <a:pt x="258" y="467"/>
                  </a:cubicBezTo>
                  <a:cubicBezTo>
                    <a:pt x="255" y="466"/>
                    <a:pt x="253" y="464"/>
                    <a:pt x="254" y="462"/>
                  </a:cubicBezTo>
                  <a:cubicBezTo>
                    <a:pt x="254" y="460"/>
                    <a:pt x="255" y="458"/>
                    <a:pt x="258" y="459"/>
                  </a:cubicBezTo>
                  <a:cubicBezTo>
                    <a:pt x="263" y="459"/>
                    <a:pt x="263" y="463"/>
                    <a:pt x="264" y="465"/>
                  </a:cubicBezTo>
                  <a:cubicBezTo>
                    <a:pt x="265" y="465"/>
                    <a:pt x="266" y="465"/>
                    <a:pt x="266" y="465"/>
                  </a:cubicBezTo>
                  <a:cubicBezTo>
                    <a:pt x="266" y="463"/>
                    <a:pt x="266" y="461"/>
                    <a:pt x="266" y="458"/>
                  </a:cubicBezTo>
                  <a:moveTo>
                    <a:pt x="82" y="270"/>
                  </a:moveTo>
                  <a:cubicBezTo>
                    <a:pt x="82" y="270"/>
                    <a:pt x="83" y="268"/>
                    <a:pt x="84" y="263"/>
                  </a:cubicBezTo>
                  <a:cubicBezTo>
                    <a:pt x="84" y="258"/>
                    <a:pt x="81" y="254"/>
                    <a:pt x="77" y="254"/>
                  </a:cubicBezTo>
                  <a:cubicBezTo>
                    <a:pt x="72" y="254"/>
                    <a:pt x="70" y="257"/>
                    <a:pt x="69" y="261"/>
                  </a:cubicBezTo>
                  <a:cubicBezTo>
                    <a:pt x="67" y="264"/>
                    <a:pt x="66" y="266"/>
                    <a:pt x="64" y="266"/>
                  </a:cubicBezTo>
                  <a:cubicBezTo>
                    <a:pt x="63" y="266"/>
                    <a:pt x="60" y="265"/>
                    <a:pt x="60" y="261"/>
                  </a:cubicBezTo>
                  <a:cubicBezTo>
                    <a:pt x="61" y="257"/>
                    <a:pt x="64" y="256"/>
                    <a:pt x="65" y="256"/>
                  </a:cubicBezTo>
                  <a:cubicBezTo>
                    <a:pt x="65" y="256"/>
                    <a:pt x="65" y="255"/>
                    <a:pt x="65" y="254"/>
                  </a:cubicBezTo>
                  <a:cubicBezTo>
                    <a:pt x="63" y="254"/>
                    <a:pt x="60" y="254"/>
                    <a:pt x="59" y="255"/>
                  </a:cubicBezTo>
                  <a:cubicBezTo>
                    <a:pt x="59" y="256"/>
                    <a:pt x="58" y="258"/>
                    <a:pt x="58" y="262"/>
                  </a:cubicBezTo>
                  <a:cubicBezTo>
                    <a:pt x="58" y="270"/>
                    <a:pt x="63" y="271"/>
                    <a:pt x="66" y="270"/>
                  </a:cubicBezTo>
                  <a:cubicBezTo>
                    <a:pt x="68" y="270"/>
                    <a:pt x="70" y="269"/>
                    <a:pt x="72" y="264"/>
                  </a:cubicBezTo>
                  <a:cubicBezTo>
                    <a:pt x="74" y="260"/>
                    <a:pt x="76" y="258"/>
                    <a:pt x="78" y="259"/>
                  </a:cubicBezTo>
                  <a:cubicBezTo>
                    <a:pt x="80" y="259"/>
                    <a:pt x="81" y="260"/>
                    <a:pt x="81" y="263"/>
                  </a:cubicBezTo>
                  <a:cubicBezTo>
                    <a:pt x="81" y="268"/>
                    <a:pt x="78" y="268"/>
                    <a:pt x="75" y="269"/>
                  </a:cubicBezTo>
                  <a:cubicBezTo>
                    <a:pt x="75" y="270"/>
                    <a:pt x="75" y="271"/>
                    <a:pt x="76" y="271"/>
                  </a:cubicBezTo>
                  <a:cubicBezTo>
                    <a:pt x="77" y="271"/>
                    <a:pt x="79" y="271"/>
                    <a:pt x="82" y="270"/>
                  </a:cubicBezTo>
                  <a:moveTo>
                    <a:pt x="89" y="216"/>
                  </a:moveTo>
                  <a:cubicBezTo>
                    <a:pt x="89" y="216"/>
                    <a:pt x="91" y="214"/>
                    <a:pt x="93" y="210"/>
                  </a:cubicBezTo>
                  <a:cubicBezTo>
                    <a:pt x="94" y="205"/>
                    <a:pt x="92" y="200"/>
                    <a:pt x="88" y="199"/>
                  </a:cubicBezTo>
                  <a:cubicBezTo>
                    <a:pt x="84" y="198"/>
                    <a:pt x="81" y="201"/>
                    <a:pt x="79" y="203"/>
                  </a:cubicBezTo>
                  <a:cubicBezTo>
                    <a:pt x="76" y="206"/>
                    <a:pt x="75" y="208"/>
                    <a:pt x="73" y="207"/>
                  </a:cubicBezTo>
                  <a:cubicBezTo>
                    <a:pt x="72" y="207"/>
                    <a:pt x="70" y="205"/>
                    <a:pt x="71" y="202"/>
                  </a:cubicBezTo>
                  <a:cubicBezTo>
                    <a:pt x="72" y="198"/>
                    <a:pt x="76" y="198"/>
                    <a:pt x="77" y="198"/>
                  </a:cubicBezTo>
                  <a:cubicBezTo>
                    <a:pt x="77" y="198"/>
                    <a:pt x="77" y="197"/>
                    <a:pt x="77" y="196"/>
                  </a:cubicBezTo>
                  <a:cubicBezTo>
                    <a:pt x="76" y="196"/>
                    <a:pt x="72" y="195"/>
                    <a:pt x="71" y="195"/>
                  </a:cubicBezTo>
                  <a:cubicBezTo>
                    <a:pt x="71" y="196"/>
                    <a:pt x="70" y="198"/>
                    <a:pt x="69" y="202"/>
                  </a:cubicBezTo>
                  <a:cubicBezTo>
                    <a:pt x="66" y="209"/>
                    <a:pt x="71" y="212"/>
                    <a:pt x="74" y="212"/>
                  </a:cubicBezTo>
                  <a:cubicBezTo>
                    <a:pt x="76" y="212"/>
                    <a:pt x="78" y="212"/>
                    <a:pt x="82" y="207"/>
                  </a:cubicBezTo>
                  <a:cubicBezTo>
                    <a:pt x="85" y="204"/>
                    <a:pt x="86" y="203"/>
                    <a:pt x="89" y="204"/>
                  </a:cubicBezTo>
                  <a:cubicBezTo>
                    <a:pt x="90" y="205"/>
                    <a:pt x="91" y="206"/>
                    <a:pt x="91" y="209"/>
                  </a:cubicBezTo>
                  <a:cubicBezTo>
                    <a:pt x="89" y="214"/>
                    <a:pt x="86" y="213"/>
                    <a:pt x="83" y="213"/>
                  </a:cubicBezTo>
                  <a:cubicBezTo>
                    <a:pt x="83" y="214"/>
                    <a:pt x="83" y="215"/>
                    <a:pt x="83" y="216"/>
                  </a:cubicBezTo>
                  <a:cubicBezTo>
                    <a:pt x="84" y="216"/>
                    <a:pt x="86" y="217"/>
                    <a:pt x="89" y="216"/>
                  </a:cubicBezTo>
                  <a:moveTo>
                    <a:pt x="454" y="208"/>
                  </a:moveTo>
                  <a:cubicBezTo>
                    <a:pt x="460" y="203"/>
                    <a:pt x="461" y="202"/>
                    <a:pt x="466" y="198"/>
                  </a:cubicBezTo>
                  <a:cubicBezTo>
                    <a:pt x="468" y="197"/>
                    <a:pt x="468" y="197"/>
                    <a:pt x="469" y="198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70" y="199"/>
                    <a:pt x="471" y="199"/>
                    <a:pt x="471" y="198"/>
                  </a:cubicBezTo>
                  <a:cubicBezTo>
                    <a:pt x="470" y="195"/>
                    <a:pt x="469" y="191"/>
                    <a:pt x="467" y="188"/>
                  </a:cubicBezTo>
                  <a:cubicBezTo>
                    <a:pt x="466" y="187"/>
                    <a:pt x="465" y="188"/>
                    <a:pt x="465" y="188"/>
                  </a:cubicBezTo>
                  <a:cubicBezTo>
                    <a:pt x="465" y="189"/>
                    <a:pt x="466" y="189"/>
                    <a:pt x="466" y="190"/>
                  </a:cubicBezTo>
                  <a:cubicBezTo>
                    <a:pt x="466" y="192"/>
                    <a:pt x="466" y="192"/>
                    <a:pt x="463" y="194"/>
                  </a:cubicBezTo>
                  <a:cubicBezTo>
                    <a:pt x="462" y="195"/>
                    <a:pt x="448" y="206"/>
                    <a:pt x="448" y="207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448" y="208"/>
                    <a:pt x="450" y="210"/>
                    <a:pt x="450" y="210"/>
                  </a:cubicBezTo>
                  <a:cubicBezTo>
                    <a:pt x="457" y="211"/>
                    <a:pt x="466" y="211"/>
                    <a:pt x="469" y="212"/>
                  </a:cubicBezTo>
                  <a:cubicBezTo>
                    <a:pt x="473" y="212"/>
                    <a:pt x="474" y="213"/>
                    <a:pt x="474" y="214"/>
                  </a:cubicBezTo>
                  <a:cubicBezTo>
                    <a:pt x="474" y="214"/>
                    <a:pt x="474" y="215"/>
                    <a:pt x="474" y="215"/>
                  </a:cubicBezTo>
                  <a:cubicBezTo>
                    <a:pt x="475" y="215"/>
                    <a:pt x="476" y="215"/>
                    <a:pt x="476" y="215"/>
                  </a:cubicBezTo>
                  <a:cubicBezTo>
                    <a:pt x="476" y="212"/>
                    <a:pt x="474" y="208"/>
                    <a:pt x="474" y="205"/>
                  </a:cubicBezTo>
                  <a:cubicBezTo>
                    <a:pt x="473" y="205"/>
                    <a:pt x="472" y="205"/>
                    <a:pt x="472" y="206"/>
                  </a:cubicBezTo>
                  <a:cubicBezTo>
                    <a:pt x="472" y="206"/>
                    <a:pt x="472" y="207"/>
                    <a:pt x="472" y="207"/>
                  </a:cubicBezTo>
                  <a:cubicBezTo>
                    <a:pt x="472" y="208"/>
                    <a:pt x="472" y="209"/>
                    <a:pt x="469" y="209"/>
                  </a:cubicBezTo>
                  <a:cubicBezTo>
                    <a:pt x="464" y="209"/>
                    <a:pt x="459" y="208"/>
                    <a:pt x="454" y="208"/>
                  </a:cubicBezTo>
                  <a:moveTo>
                    <a:pt x="460" y="306"/>
                  </a:moveTo>
                  <a:cubicBezTo>
                    <a:pt x="468" y="304"/>
                    <a:pt x="469" y="304"/>
                    <a:pt x="475" y="303"/>
                  </a:cubicBezTo>
                  <a:cubicBezTo>
                    <a:pt x="478" y="303"/>
                    <a:pt x="478" y="303"/>
                    <a:pt x="478" y="304"/>
                  </a:cubicBezTo>
                  <a:cubicBezTo>
                    <a:pt x="478" y="305"/>
                    <a:pt x="478" y="305"/>
                    <a:pt x="478" y="305"/>
                  </a:cubicBezTo>
                  <a:cubicBezTo>
                    <a:pt x="479" y="306"/>
                    <a:pt x="480" y="306"/>
                    <a:pt x="480" y="306"/>
                  </a:cubicBezTo>
                  <a:cubicBezTo>
                    <a:pt x="481" y="302"/>
                    <a:pt x="481" y="299"/>
                    <a:pt x="482" y="294"/>
                  </a:cubicBezTo>
                  <a:cubicBezTo>
                    <a:pt x="481" y="294"/>
                    <a:pt x="480" y="294"/>
                    <a:pt x="480" y="294"/>
                  </a:cubicBezTo>
                  <a:cubicBezTo>
                    <a:pt x="480" y="295"/>
                    <a:pt x="480" y="295"/>
                    <a:pt x="480" y="295"/>
                  </a:cubicBezTo>
                  <a:cubicBezTo>
                    <a:pt x="479" y="297"/>
                    <a:pt x="478" y="298"/>
                    <a:pt x="475" y="298"/>
                  </a:cubicBezTo>
                  <a:cubicBezTo>
                    <a:pt x="474" y="299"/>
                    <a:pt x="456" y="301"/>
                    <a:pt x="456" y="302"/>
                  </a:cubicBezTo>
                  <a:cubicBezTo>
                    <a:pt x="455" y="302"/>
                    <a:pt x="455" y="302"/>
                    <a:pt x="455" y="302"/>
                  </a:cubicBezTo>
                  <a:cubicBezTo>
                    <a:pt x="455" y="302"/>
                    <a:pt x="456" y="305"/>
                    <a:pt x="456" y="306"/>
                  </a:cubicBezTo>
                  <a:cubicBezTo>
                    <a:pt x="461" y="309"/>
                    <a:pt x="469" y="314"/>
                    <a:pt x="472" y="316"/>
                  </a:cubicBezTo>
                  <a:cubicBezTo>
                    <a:pt x="475" y="318"/>
                    <a:pt x="475" y="319"/>
                    <a:pt x="475" y="320"/>
                  </a:cubicBezTo>
                  <a:cubicBezTo>
                    <a:pt x="475" y="321"/>
                    <a:pt x="475" y="321"/>
                    <a:pt x="475" y="322"/>
                  </a:cubicBezTo>
                  <a:cubicBezTo>
                    <a:pt x="475" y="322"/>
                    <a:pt x="476" y="323"/>
                    <a:pt x="477" y="322"/>
                  </a:cubicBezTo>
                  <a:cubicBezTo>
                    <a:pt x="477" y="319"/>
                    <a:pt x="478" y="316"/>
                    <a:pt x="479" y="313"/>
                  </a:cubicBezTo>
                  <a:cubicBezTo>
                    <a:pt x="479" y="312"/>
                    <a:pt x="477" y="312"/>
                    <a:pt x="477" y="312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6" y="315"/>
                    <a:pt x="476" y="315"/>
                    <a:pt x="473" y="314"/>
                  </a:cubicBezTo>
                  <a:cubicBezTo>
                    <a:pt x="469" y="311"/>
                    <a:pt x="464" y="308"/>
                    <a:pt x="460" y="306"/>
                  </a:cubicBezTo>
                  <a:moveTo>
                    <a:pt x="453" y="374"/>
                  </a:moveTo>
                  <a:cubicBezTo>
                    <a:pt x="453" y="375"/>
                    <a:pt x="452" y="377"/>
                    <a:pt x="451" y="378"/>
                  </a:cubicBezTo>
                  <a:cubicBezTo>
                    <a:pt x="451" y="378"/>
                    <a:pt x="450" y="379"/>
                    <a:pt x="448" y="380"/>
                  </a:cubicBezTo>
                  <a:cubicBezTo>
                    <a:pt x="447" y="380"/>
                    <a:pt x="445" y="380"/>
                    <a:pt x="445" y="379"/>
                  </a:cubicBezTo>
                  <a:cubicBezTo>
                    <a:pt x="444" y="379"/>
                    <a:pt x="443" y="378"/>
                    <a:pt x="442" y="377"/>
                  </a:cubicBezTo>
                  <a:cubicBezTo>
                    <a:pt x="441" y="375"/>
                    <a:pt x="442" y="374"/>
                    <a:pt x="443" y="372"/>
                  </a:cubicBezTo>
                  <a:cubicBezTo>
                    <a:pt x="442" y="371"/>
                    <a:pt x="442" y="371"/>
                    <a:pt x="442" y="371"/>
                  </a:cubicBezTo>
                  <a:cubicBezTo>
                    <a:pt x="440" y="372"/>
                    <a:pt x="430" y="373"/>
                    <a:pt x="428" y="373"/>
                  </a:cubicBezTo>
                  <a:cubicBezTo>
                    <a:pt x="427" y="376"/>
                    <a:pt x="425" y="378"/>
                    <a:pt x="424" y="379"/>
                  </a:cubicBezTo>
                  <a:cubicBezTo>
                    <a:pt x="424" y="379"/>
                    <a:pt x="425" y="380"/>
                    <a:pt x="426" y="380"/>
                  </a:cubicBezTo>
                  <a:cubicBezTo>
                    <a:pt x="426" y="380"/>
                    <a:pt x="427" y="379"/>
                    <a:pt x="427" y="379"/>
                  </a:cubicBezTo>
                  <a:cubicBezTo>
                    <a:pt x="428" y="378"/>
                    <a:pt x="429" y="378"/>
                    <a:pt x="431" y="377"/>
                  </a:cubicBezTo>
                  <a:cubicBezTo>
                    <a:pt x="434" y="376"/>
                    <a:pt x="437" y="376"/>
                    <a:pt x="439" y="376"/>
                  </a:cubicBezTo>
                  <a:cubicBezTo>
                    <a:pt x="439" y="379"/>
                    <a:pt x="439" y="382"/>
                    <a:pt x="442" y="384"/>
                  </a:cubicBezTo>
                  <a:cubicBezTo>
                    <a:pt x="446" y="387"/>
                    <a:pt x="450" y="384"/>
                    <a:pt x="451" y="381"/>
                  </a:cubicBezTo>
                  <a:cubicBezTo>
                    <a:pt x="452" y="380"/>
                    <a:pt x="453" y="379"/>
                    <a:pt x="453" y="378"/>
                  </a:cubicBezTo>
                  <a:cubicBezTo>
                    <a:pt x="454" y="377"/>
                    <a:pt x="456" y="374"/>
                    <a:pt x="459" y="368"/>
                  </a:cubicBezTo>
                  <a:cubicBezTo>
                    <a:pt x="459" y="367"/>
                    <a:pt x="458" y="367"/>
                    <a:pt x="457" y="367"/>
                  </a:cubicBezTo>
                  <a:cubicBezTo>
                    <a:pt x="457" y="367"/>
                    <a:pt x="457" y="367"/>
                    <a:pt x="457" y="368"/>
                  </a:cubicBezTo>
                  <a:cubicBezTo>
                    <a:pt x="455" y="370"/>
                    <a:pt x="455" y="370"/>
                    <a:pt x="451" y="368"/>
                  </a:cubicBezTo>
                  <a:cubicBezTo>
                    <a:pt x="450" y="367"/>
                    <a:pt x="445" y="364"/>
                    <a:pt x="443" y="363"/>
                  </a:cubicBezTo>
                  <a:cubicBezTo>
                    <a:pt x="439" y="361"/>
                    <a:pt x="439" y="360"/>
                    <a:pt x="439" y="358"/>
                  </a:cubicBezTo>
                  <a:cubicBezTo>
                    <a:pt x="439" y="358"/>
                    <a:pt x="440" y="358"/>
                    <a:pt x="440" y="357"/>
                  </a:cubicBezTo>
                  <a:cubicBezTo>
                    <a:pt x="440" y="357"/>
                    <a:pt x="439" y="356"/>
                    <a:pt x="438" y="356"/>
                  </a:cubicBezTo>
                  <a:cubicBezTo>
                    <a:pt x="437" y="359"/>
                    <a:pt x="434" y="363"/>
                    <a:pt x="432" y="366"/>
                  </a:cubicBezTo>
                  <a:cubicBezTo>
                    <a:pt x="433" y="367"/>
                    <a:pt x="434" y="367"/>
                    <a:pt x="434" y="367"/>
                  </a:cubicBezTo>
                  <a:cubicBezTo>
                    <a:pt x="435" y="367"/>
                    <a:pt x="435" y="367"/>
                    <a:pt x="435" y="366"/>
                  </a:cubicBezTo>
                  <a:cubicBezTo>
                    <a:pt x="436" y="365"/>
                    <a:pt x="437" y="365"/>
                    <a:pt x="440" y="367"/>
                  </a:cubicBezTo>
                  <a:cubicBezTo>
                    <a:pt x="442" y="368"/>
                    <a:pt x="449" y="372"/>
                    <a:pt x="453" y="374"/>
                  </a:cubicBezTo>
                  <a:moveTo>
                    <a:pt x="347" y="441"/>
                  </a:moveTo>
                  <a:cubicBezTo>
                    <a:pt x="348" y="441"/>
                    <a:pt x="353" y="439"/>
                    <a:pt x="355" y="438"/>
                  </a:cubicBezTo>
                  <a:cubicBezTo>
                    <a:pt x="356" y="438"/>
                    <a:pt x="356" y="439"/>
                    <a:pt x="356" y="440"/>
                  </a:cubicBezTo>
                  <a:cubicBezTo>
                    <a:pt x="356" y="440"/>
                    <a:pt x="356" y="440"/>
                    <a:pt x="355" y="440"/>
                  </a:cubicBezTo>
                  <a:cubicBezTo>
                    <a:pt x="354" y="441"/>
                    <a:pt x="354" y="441"/>
                    <a:pt x="354" y="445"/>
                  </a:cubicBezTo>
                  <a:cubicBezTo>
                    <a:pt x="354" y="449"/>
                    <a:pt x="354" y="463"/>
                    <a:pt x="354" y="465"/>
                  </a:cubicBezTo>
                  <a:cubicBezTo>
                    <a:pt x="354" y="465"/>
                    <a:pt x="352" y="467"/>
                    <a:pt x="352" y="467"/>
                  </a:cubicBezTo>
                  <a:cubicBezTo>
                    <a:pt x="351" y="467"/>
                    <a:pt x="351" y="467"/>
                    <a:pt x="351" y="467"/>
                  </a:cubicBezTo>
                  <a:cubicBezTo>
                    <a:pt x="351" y="467"/>
                    <a:pt x="339" y="453"/>
                    <a:pt x="337" y="452"/>
                  </a:cubicBezTo>
                  <a:cubicBezTo>
                    <a:pt x="337" y="451"/>
                    <a:pt x="335" y="449"/>
                    <a:pt x="333" y="449"/>
                  </a:cubicBezTo>
                  <a:cubicBezTo>
                    <a:pt x="332" y="450"/>
                    <a:pt x="332" y="450"/>
                    <a:pt x="332" y="450"/>
                  </a:cubicBezTo>
                  <a:cubicBezTo>
                    <a:pt x="331" y="450"/>
                    <a:pt x="331" y="449"/>
                    <a:pt x="331" y="448"/>
                  </a:cubicBezTo>
                  <a:cubicBezTo>
                    <a:pt x="336" y="446"/>
                    <a:pt x="339" y="445"/>
                    <a:pt x="341" y="444"/>
                  </a:cubicBezTo>
                  <a:cubicBezTo>
                    <a:pt x="341" y="444"/>
                    <a:pt x="342" y="445"/>
                    <a:pt x="341" y="446"/>
                  </a:cubicBezTo>
                  <a:cubicBezTo>
                    <a:pt x="341" y="446"/>
                    <a:pt x="341" y="446"/>
                    <a:pt x="341" y="446"/>
                  </a:cubicBezTo>
                  <a:cubicBezTo>
                    <a:pt x="339" y="447"/>
                    <a:pt x="340" y="448"/>
                    <a:pt x="341" y="450"/>
                  </a:cubicBezTo>
                  <a:cubicBezTo>
                    <a:pt x="342" y="451"/>
                    <a:pt x="342" y="451"/>
                    <a:pt x="343" y="452"/>
                  </a:cubicBezTo>
                  <a:cubicBezTo>
                    <a:pt x="344" y="451"/>
                    <a:pt x="350" y="449"/>
                    <a:pt x="351" y="448"/>
                  </a:cubicBezTo>
                  <a:cubicBezTo>
                    <a:pt x="351" y="448"/>
                    <a:pt x="351" y="447"/>
                    <a:pt x="351" y="446"/>
                  </a:cubicBezTo>
                  <a:cubicBezTo>
                    <a:pt x="351" y="443"/>
                    <a:pt x="351" y="442"/>
                    <a:pt x="349" y="443"/>
                  </a:cubicBezTo>
                  <a:cubicBezTo>
                    <a:pt x="348" y="443"/>
                    <a:pt x="348" y="443"/>
                    <a:pt x="348" y="443"/>
                  </a:cubicBezTo>
                  <a:cubicBezTo>
                    <a:pt x="348" y="443"/>
                    <a:pt x="347" y="442"/>
                    <a:pt x="347" y="441"/>
                  </a:cubicBezTo>
                  <a:moveTo>
                    <a:pt x="351" y="461"/>
                  </a:moveTo>
                  <a:cubicBezTo>
                    <a:pt x="351" y="450"/>
                    <a:pt x="351" y="450"/>
                    <a:pt x="351" y="450"/>
                  </a:cubicBezTo>
                  <a:cubicBezTo>
                    <a:pt x="344" y="453"/>
                    <a:pt x="344" y="453"/>
                    <a:pt x="344" y="453"/>
                  </a:cubicBezTo>
                  <a:cubicBezTo>
                    <a:pt x="351" y="461"/>
                    <a:pt x="351" y="461"/>
                    <a:pt x="351" y="461"/>
                  </a:cubicBezTo>
                  <a:moveTo>
                    <a:pt x="174" y="431"/>
                  </a:moveTo>
                  <a:cubicBezTo>
                    <a:pt x="176" y="432"/>
                    <a:pt x="179" y="434"/>
                    <a:pt x="182" y="435"/>
                  </a:cubicBezTo>
                  <a:cubicBezTo>
                    <a:pt x="182" y="436"/>
                    <a:pt x="182" y="437"/>
                    <a:pt x="181" y="437"/>
                  </a:cubicBezTo>
                  <a:cubicBezTo>
                    <a:pt x="181" y="437"/>
                    <a:pt x="180" y="437"/>
                    <a:pt x="180" y="437"/>
                  </a:cubicBezTo>
                  <a:cubicBezTo>
                    <a:pt x="179" y="436"/>
                    <a:pt x="178" y="436"/>
                    <a:pt x="175" y="438"/>
                  </a:cubicBezTo>
                  <a:cubicBezTo>
                    <a:pt x="172" y="441"/>
                    <a:pt x="160" y="449"/>
                    <a:pt x="159" y="450"/>
                  </a:cubicBezTo>
                  <a:cubicBezTo>
                    <a:pt x="159" y="450"/>
                    <a:pt x="156" y="449"/>
                    <a:pt x="156" y="449"/>
                  </a:cubicBezTo>
                  <a:cubicBezTo>
                    <a:pt x="156" y="449"/>
                    <a:pt x="156" y="449"/>
                    <a:pt x="156" y="449"/>
                  </a:cubicBezTo>
                  <a:cubicBezTo>
                    <a:pt x="156" y="448"/>
                    <a:pt x="160" y="431"/>
                    <a:pt x="160" y="429"/>
                  </a:cubicBezTo>
                  <a:cubicBezTo>
                    <a:pt x="160" y="428"/>
                    <a:pt x="161" y="425"/>
                    <a:pt x="159" y="424"/>
                  </a:cubicBezTo>
                  <a:cubicBezTo>
                    <a:pt x="159" y="423"/>
                    <a:pt x="159" y="423"/>
                    <a:pt x="158" y="423"/>
                  </a:cubicBezTo>
                  <a:cubicBezTo>
                    <a:pt x="158" y="422"/>
                    <a:pt x="159" y="421"/>
                    <a:pt x="160" y="421"/>
                  </a:cubicBezTo>
                  <a:cubicBezTo>
                    <a:pt x="164" y="424"/>
                    <a:pt x="167" y="426"/>
                    <a:pt x="168" y="427"/>
                  </a:cubicBezTo>
                  <a:cubicBezTo>
                    <a:pt x="168" y="428"/>
                    <a:pt x="168" y="429"/>
                    <a:pt x="167" y="429"/>
                  </a:cubicBezTo>
                  <a:cubicBezTo>
                    <a:pt x="167" y="429"/>
                    <a:pt x="167" y="429"/>
                    <a:pt x="166" y="428"/>
                  </a:cubicBezTo>
                  <a:cubicBezTo>
                    <a:pt x="165" y="427"/>
                    <a:pt x="164" y="429"/>
                    <a:pt x="164" y="431"/>
                  </a:cubicBezTo>
                  <a:cubicBezTo>
                    <a:pt x="164" y="432"/>
                    <a:pt x="164" y="432"/>
                    <a:pt x="163" y="433"/>
                  </a:cubicBezTo>
                  <a:cubicBezTo>
                    <a:pt x="164" y="434"/>
                    <a:pt x="170" y="437"/>
                    <a:pt x="171" y="438"/>
                  </a:cubicBezTo>
                  <a:cubicBezTo>
                    <a:pt x="171" y="438"/>
                    <a:pt x="172" y="437"/>
                    <a:pt x="173" y="436"/>
                  </a:cubicBezTo>
                  <a:cubicBezTo>
                    <a:pt x="175" y="435"/>
                    <a:pt x="176" y="434"/>
                    <a:pt x="174" y="433"/>
                  </a:cubicBezTo>
                  <a:cubicBezTo>
                    <a:pt x="174" y="433"/>
                    <a:pt x="174" y="433"/>
                    <a:pt x="173" y="433"/>
                  </a:cubicBezTo>
                  <a:cubicBezTo>
                    <a:pt x="173" y="432"/>
                    <a:pt x="174" y="431"/>
                    <a:pt x="174" y="431"/>
                  </a:cubicBezTo>
                  <a:moveTo>
                    <a:pt x="161" y="445"/>
                  </a:moveTo>
                  <a:cubicBezTo>
                    <a:pt x="169" y="439"/>
                    <a:pt x="169" y="439"/>
                    <a:pt x="169" y="439"/>
                  </a:cubicBezTo>
                  <a:cubicBezTo>
                    <a:pt x="163" y="435"/>
                    <a:pt x="163" y="435"/>
                    <a:pt x="163" y="435"/>
                  </a:cubicBezTo>
                  <a:cubicBezTo>
                    <a:pt x="161" y="445"/>
                    <a:pt x="161" y="445"/>
                    <a:pt x="161" y="445"/>
                  </a:cubicBezTo>
                  <a:moveTo>
                    <a:pt x="389" y="437"/>
                  </a:moveTo>
                  <a:cubicBezTo>
                    <a:pt x="389" y="438"/>
                    <a:pt x="390" y="439"/>
                    <a:pt x="390" y="440"/>
                  </a:cubicBezTo>
                  <a:cubicBezTo>
                    <a:pt x="390" y="441"/>
                    <a:pt x="389" y="442"/>
                    <a:pt x="387" y="444"/>
                  </a:cubicBezTo>
                  <a:cubicBezTo>
                    <a:pt x="387" y="444"/>
                    <a:pt x="386" y="445"/>
                    <a:pt x="385" y="445"/>
                  </a:cubicBezTo>
                  <a:cubicBezTo>
                    <a:pt x="385" y="445"/>
                    <a:pt x="378" y="436"/>
                    <a:pt x="377" y="433"/>
                  </a:cubicBezTo>
                  <a:cubicBezTo>
                    <a:pt x="375" y="430"/>
                    <a:pt x="375" y="429"/>
                    <a:pt x="376" y="428"/>
                  </a:cubicBezTo>
                  <a:cubicBezTo>
                    <a:pt x="377" y="428"/>
                    <a:pt x="377" y="428"/>
                    <a:pt x="377" y="427"/>
                  </a:cubicBezTo>
                  <a:cubicBezTo>
                    <a:pt x="377" y="427"/>
                    <a:pt x="377" y="426"/>
                    <a:pt x="376" y="426"/>
                  </a:cubicBezTo>
                  <a:cubicBezTo>
                    <a:pt x="373" y="428"/>
                    <a:pt x="370" y="430"/>
                    <a:pt x="366" y="432"/>
                  </a:cubicBezTo>
                  <a:cubicBezTo>
                    <a:pt x="366" y="432"/>
                    <a:pt x="367" y="433"/>
                    <a:pt x="367" y="434"/>
                  </a:cubicBezTo>
                  <a:cubicBezTo>
                    <a:pt x="368" y="433"/>
                    <a:pt x="368" y="433"/>
                    <a:pt x="368" y="433"/>
                  </a:cubicBezTo>
                  <a:cubicBezTo>
                    <a:pt x="370" y="432"/>
                    <a:pt x="371" y="433"/>
                    <a:pt x="373" y="436"/>
                  </a:cubicBezTo>
                  <a:cubicBezTo>
                    <a:pt x="374" y="438"/>
                    <a:pt x="374" y="438"/>
                    <a:pt x="380" y="448"/>
                  </a:cubicBezTo>
                  <a:cubicBezTo>
                    <a:pt x="379" y="449"/>
                    <a:pt x="377" y="450"/>
                    <a:pt x="377" y="450"/>
                  </a:cubicBezTo>
                  <a:cubicBezTo>
                    <a:pt x="375" y="451"/>
                    <a:pt x="373" y="450"/>
                    <a:pt x="373" y="450"/>
                  </a:cubicBezTo>
                  <a:cubicBezTo>
                    <a:pt x="373" y="449"/>
                    <a:pt x="372" y="449"/>
                    <a:pt x="372" y="448"/>
                  </a:cubicBezTo>
                  <a:cubicBezTo>
                    <a:pt x="371" y="448"/>
                    <a:pt x="370" y="449"/>
                    <a:pt x="370" y="449"/>
                  </a:cubicBezTo>
                  <a:cubicBezTo>
                    <a:pt x="370" y="450"/>
                    <a:pt x="373" y="454"/>
                    <a:pt x="374" y="455"/>
                  </a:cubicBezTo>
                  <a:cubicBezTo>
                    <a:pt x="382" y="451"/>
                    <a:pt x="386" y="448"/>
                    <a:pt x="393" y="443"/>
                  </a:cubicBezTo>
                  <a:cubicBezTo>
                    <a:pt x="393" y="442"/>
                    <a:pt x="391" y="437"/>
                    <a:pt x="391" y="437"/>
                  </a:cubicBezTo>
                  <a:cubicBezTo>
                    <a:pt x="390" y="436"/>
                    <a:pt x="389" y="437"/>
                    <a:pt x="389" y="437"/>
                  </a:cubicBezTo>
                  <a:moveTo>
                    <a:pt x="328" y="467"/>
                  </a:moveTo>
                  <a:cubicBezTo>
                    <a:pt x="328" y="467"/>
                    <a:pt x="328" y="468"/>
                    <a:pt x="327" y="469"/>
                  </a:cubicBezTo>
                  <a:cubicBezTo>
                    <a:pt x="327" y="470"/>
                    <a:pt x="326" y="471"/>
                    <a:pt x="324" y="472"/>
                  </a:cubicBezTo>
                  <a:cubicBezTo>
                    <a:pt x="324" y="472"/>
                    <a:pt x="322" y="473"/>
                    <a:pt x="321" y="473"/>
                  </a:cubicBezTo>
                  <a:cubicBezTo>
                    <a:pt x="321" y="473"/>
                    <a:pt x="318" y="462"/>
                    <a:pt x="318" y="459"/>
                  </a:cubicBezTo>
                  <a:cubicBezTo>
                    <a:pt x="317" y="455"/>
                    <a:pt x="317" y="454"/>
                    <a:pt x="319" y="454"/>
                  </a:cubicBezTo>
                  <a:cubicBezTo>
                    <a:pt x="319" y="454"/>
                    <a:pt x="320" y="453"/>
                    <a:pt x="320" y="453"/>
                  </a:cubicBezTo>
                  <a:cubicBezTo>
                    <a:pt x="320" y="453"/>
                    <a:pt x="320" y="452"/>
                    <a:pt x="319" y="451"/>
                  </a:cubicBezTo>
                  <a:cubicBezTo>
                    <a:pt x="316" y="452"/>
                    <a:pt x="312" y="453"/>
                    <a:pt x="308" y="454"/>
                  </a:cubicBezTo>
                  <a:cubicBezTo>
                    <a:pt x="308" y="454"/>
                    <a:pt x="308" y="456"/>
                    <a:pt x="308" y="456"/>
                  </a:cubicBezTo>
                  <a:cubicBezTo>
                    <a:pt x="309" y="456"/>
                    <a:pt x="309" y="456"/>
                    <a:pt x="310" y="456"/>
                  </a:cubicBezTo>
                  <a:cubicBezTo>
                    <a:pt x="312" y="456"/>
                    <a:pt x="312" y="457"/>
                    <a:pt x="313" y="460"/>
                  </a:cubicBezTo>
                  <a:cubicBezTo>
                    <a:pt x="314" y="462"/>
                    <a:pt x="314" y="462"/>
                    <a:pt x="316" y="474"/>
                  </a:cubicBezTo>
                  <a:cubicBezTo>
                    <a:pt x="315" y="474"/>
                    <a:pt x="313" y="475"/>
                    <a:pt x="312" y="475"/>
                  </a:cubicBezTo>
                  <a:cubicBezTo>
                    <a:pt x="310" y="475"/>
                    <a:pt x="309" y="474"/>
                    <a:pt x="309" y="473"/>
                  </a:cubicBezTo>
                  <a:cubicBezTo>
                    <a:pt x="308" y="473"/>
                    <a:pt x="308" y="472"/>
                    <a:pt x="308" y="471"/>
                  </a:cubicBezTo>
                  <a:cubicBezTo>
                    <a:pt x="307" y="471"/>
                    <a:pt x="306" y="471"/>
                    <a:pt x="306" y="472"/>
                  </a:cubicBezTo>
                  <a:cubicBezTo>
                    <a:pt x="306" y="473"/>
                    <a:pt x="307" y="477"/>
                    <a:pt x="307" y="478"/>
                  </a:cubicBezTo>
                  <a:cubicBezTo>
                    <a:pt x="316" y="477"/>
                    <a:pt x="322" y="476"/>
                    <a:pt x="330" y="473"/>
                  </a:cubicBezTo>
                  <a:cubicBezTo>
                    <a:pt x="330" y="473"/>
                    <a:pt x="330" y="467"/>
                    <a:pt x="330" y="467"/>
                  </a:cubicBezTo>
                  <a:cubicBezTo>
                    <a:pt x="329" y="466"/>
                    <a:pt x="328" y="466"/>
                    <a:pt x="328" y="467"/>
                  </a:cubicBezTo>
                  <a:moveTo>
                    <a:pt x="455" y="229"/>
                  </a:moveTo>
                  <a:cubicBezTo>
                    <a:pt x="456" y="231"/>
                    <a:pt x="457" y="236"/>
                    <a:pt x="457" y="238"/>
                  </a:cubicBezTo>
                  <a:cubicBezTo>
                    <a:pt x="458" y="239"/>
                    <a:pt x="458" y="239"/>
                    <a:pt x="459" y="238"/>
                  </a:cubicBezTo>
                  <a:cubicBezTo>
                    <a:pt x="459" y="238"/>
                    <a:pt x="459" y="238"/>
                    <a:pt x="459" y="237"/>
                  </a:cubicBezTo>
                  <a:cubicBezTo>
                    <a:pt x="459" y="235"/>
                    <a:pt x="460" y="235"/>
                    <a:pt x="463" y="234"/>
                  </a:cubicBezTo>
                  <a:cubicBezTo>
                    <a:pt x="466" y="233"/>
                    <a:pt x="474" y="232"/>
                    <a:pt x="475" y="231"/>
                  </a:cubicBezTo>
                  <a:cubicBezTo>
                    <a:pt x="474" y="233"/>
                    <a:pt x="471" y="236"/>
                    <a:pt x="468" y="240"/>
                  </a:cubicBezTo>
                  <a:cubicBezTo>
                    <a:pt x="464" y="244"/>
                    <a:pt x="461" y="249"/>
                    <a:pt x="458" y="252"/>
                  </a:cubicBezTo>
                  <a:cubicBezTo>
                    <a:pt x="458" y="253"/>
                    <a:pt x="458" y="253"/>
                    <a:pt x="459" y="254"/>
                  </a:cubicBezTo>
                  <a:cubicBezTo>
                    <a:pt x="460" y="253"/>
                    <a:pt x="473" y="253"/>
                    <a:pt x="476" y="252"/>
                  </a:cubicBezTo>
                  <a:cubicBezTo>
                    <a:pt x="480" y="252"/>
                    <a:pt x="480" y="252"/>
                    <a:pt x="481" y="254"/>
                  </a:cubicBezTo>
                  <a:cubicBezTo>
                    <a:pt x="481" y="254"/>
                    <a:pt x="481" y="255"/>
                    <a:pt x="481" y="255"/>
                  </a:cubicBezTo>
                  <a:cubicBezTo>
                    <a:pt x="481" y="255"/>
                    <a:pt x="483" y="255"/>
                    <a:pt x="483" y="255"/>
                  </a:cubicBezTo>
                  <a:cubicBezTo>
                    <a:pt x="483" y="252"/>
                    <a:pt x="482" y="248"/>
                    <a:pt x="482" y="245"/>
                  </a:cubicBezTo>
                  <a:cubicBezTo>
                    <a:pt x="482" y="245"/>
                    <a:pt x="481" y="245"/>
                    <a:pt x="480" y="245"/>
                  </a:cubicBezTo>
                  <a:cubicBezTo>
                    <a:pt x="480" y="246"/>
                    <a:pt x="480" y="246"/>
                    <a:pt x="480" y="247"/>
                  </a:cubicBezTo>
                  <a:cubicBezTo>
                    <a:pt x="480" y="249"/>
                    <a:pt x="479" y="249"/>
                    <a:pt x="476" y="250"/>
                  </a:cubicBezTo>
                  <a:cubicBezTo>
                    <a:pt x="474" y="250"/>
                    <a:pt x="467" y="250"/>
                    <a:pt x="465" y="250"/>
                  </a:cubicBezTo>
                  <a:cubicBezTo>
                    <a:pt x="466" y="249"/>
                    <a:pt x="468" y="247"/>
                    <a:pt x="472" y="242"/>
                  </a:cubicBezTo>
                  <a:cubicBezTo>
                    <a:pt x="475" y="238"/>
                    <a:pt x="478" y="236"/>
                    <a:pt x="479" y="235"/>
                  </a:cubicBezTo>
                  <a:cubicBezTo>
                    <a:pt x="480" y="234"/>
                    <a:pt x="480" y="233"/>
                    <a:pt x="481" y="233"/>
                  </a:cubicBezTo>
                  <a:cubicBezTo>
                    <a:pt x="480" y="233"/>
                    <a:pt x="480" y="232"/>
                    <a:pt x="480" y="232"/>
                  </a:cubicBezTo>
                  <a:cubicBezTo>
                    <a:pt x="480" y="230"/>
                    <a:pt x="479" y="226"/>
                    <a:pt x="479" y="225"/>
                  </a:cubicBezTo>
                  <a:cubicBezTo>
                    <a:pt x="478" y="224"/>
                    <a:pt x="477" y="225"/>
                    <a:pt x="477" y="225"/>
                  </a:cubicBezTo>
                  <a:cubicBezTo>
                    <a:pt x="477" y="226"/>
                    <a:pt x="477" y="226"/>
                    <a:pt x="477" y="226"/>
                  </a:cubicBezTo>
                  <a:cubicBezTo>
                    <a:pt x="477" y="229"/>
                    <a:pt x="475" y="229"/>
                    <a:pt x="473" y="229"/>
                  </a:cubicBezTo>
                  <a:cubicBezTo>
                    <a:pt x="470" y="230"/>
                    <a:pt x="466" y="231"/>
                    <a:pt x="463" y="231"/>
                  </a:cubicBezTo>
                  <a:cubicBezTo>
                    <a:pt x="459" y="232"/>
                    <a:pt x="458" y="231"/>
                    <a:pt x="457" y="230"/>
                  </a:cubicBezTo>
                  <a:cubicBezTo>
                    <a:pt x="457" y="229"/>
                    <a:pt x="457" y="229"/>
                    <a:pt x="457" y="229"/>
                  </a:cubicBezTo>
                  <a:cubicBezTo>
                    <a:pt x="457" y="228"/>
                    <a:pt x="456" y="228"/>
                    <a:pt x="455" y="229"/>
                  </a:cubicBezTo>
                  <a:moveTo>
                    <a:pt x="206" y="446"/>
                  </a:moveTo>
                  <a:cubicBezTo>
                    <a:pt x="205" y="446"/>
                    <a:pt x="205" y="447"/>
                    <a:pt x="205" y="448"/>
                  </a:cubicBezTo>
                  <a:cubicBezTo>
                    <a:pt x="206" y="448"/>
                    <a:pt x="206" y="448"/>
                    <a:pt x="206" y="449"/>
                  </a:cubicBezTo>
                  <a:cubicBezTo>
                    <a:pt x="208" y="450"/>
                    <a:pt x="208" y="451"/>
                    <a:pt x="207" y="454"/>
                  </a:cubicBezTo>
                  <a:cubicBezTo>
                    <a:pt x="207" y="455"/>
                    <a:pt x="206" y="456"/>
                    <a:pt x="206" y="458"/>
                  </a:cubicBezTo>
                  <a:cubicBezTo>
                    <a:pt x="206" y="458"/>
                    <a:pt x="202" y="457"/>
                    <a:pt x="200" y="456"/>
                  </a:cubicBezTo>
                  <a:cubicBezTo>
                    <a:pt x="197" y="455"/>
                    <a:pt x="194" y="453"/>
                    <a:pt x="194" y="453"/>
                  </a:cubicBezTo>
                  <a:cubicBezTo>
                    <a:pt x="194" y="452"/>
                    <a:pt x="195" y="450"/>
                    <a:pt x="195" y="449"/>
                  </a:cubicBezTo>
                  <a:cubicBezTo>
                    <a:pt x="197" y="446"/>
                    <a:pt x="197" y="445"/>
                    <a:pt x="200" y="446"/>
                  </a:cubicBezTo>
                  <a:cubicBezTo>
                    <a:pt x="200" y="446"/>
                    <a:pt x="200" y="446"/>
                    <a:pt x="201" y="446"/>
                  </a:cubicBezTo>
                  <a:cubicBezTo>
                    <a:pt x="201" y="446"/>
                    <a:pt x="201" y="445"/>
                    <a:pt x="201" y="444"/>
                  </a:cubicBezTo>
                  <a:cubicBezTo>
                    <a:pt x="198" y="443"/>
                    <a:pt x="194" y="441"/>
                    <a:pt x="191" y="440"/>
                  </a:cubicBezTo>
                  <a:cubicBezTo>
                    <a:pt x="190" y="440"/>
                    <a:pt x="190" y="441"/>
                    <a:pt x="190" y="442"/>
                  </a:cubicBezTo>
                  <a:cubicBezTo>
                    <a:pt x="190" y="442"/>
                    <a:pt x="191" y="442"/>
                    <a:pt x="191" y="442"/>
                  </a:cubicBezTo>
                  <a:cubicBezTo>
                    <a:pt x="193" y="443"/>
                    <a:pt x="193" y="444"/>
                    <a:pt x="191" y="448"/>
                  </a:cubicBezTo>
                  <a:cubicBezTo>
                    <a:pt x="190" y="449"/>
                    <a:pt x="189" y="453"/>
                    <a:pt x="187" y="457"/>
                  </a:cubicBezTo>
                  <a:cubicBezTo>
                    <a:pt x="186" y="459"/>
                    <a:pt x="185" y="461"/>
                    <a:pt x="183" y="460"/>
                  </a:cubicBezTo>
                  <a:cubicBezTo>
                    <a:pt x="183" y="460"/>
                    <a:pt x="182" y="460"/>
                    <a:pt x="182" y="460"/>
                  </a:cubicBezTo>
                  <a:cubicBezTo>
                    <a:pt x="181" y="460"/>
                    <a:pt x="181" y="461"/>
                    <a:pt x="181" y="462"/>
                  </a:cubicBezTo>
                  <a:cubicBezTo>
                    <a:pt x="183" y="463"/>
                    <a:pt x="188" y="465"/>
                    <a:pt x="192" y="466"/>
                  </a:cubicBezTo>
                  <a:cubicBezTo>
                    <a:pt x="192" y="466"/>
                    <a:pt x="193" y="465"/>
                    <a:pt x="193" y="464"/>
                  </a:cubicBezTo>
                  <a:cubicBezTo>
                    <a:pt x="192" y="464"/>
                    <a:pt x="192" y="464"/>
                    <a:pt x="192" y="464"/>
                  </a:cubicBezTo>
                  <a:cubicBezTo>
                    <a:pt x="190" y="463"/>
                    <a:pt x="190" y="461"/>
                    <a:pt x="191" y="459"/>
                  </a:cubicBezTo>
                  <a:cubicBezTo>
                    <a:pt x="192" y="458"/>
                    <a:pt x="192" y="457"/>
                    <a:pt x="193" y="455"/>
                  </a:cubicBezTo>
                  <a:cubicBezTo>
                    <a:pt x="193" y="455"/>
                    <a:pt x="196" y="457"/>
                    <a:pt x="199" y="458"/>
                  </a:cubicBezTo>
                  <a:cubicBezTo>
                    <a:pt x="201" y="459"/>
                    <a:pt x="205" y="460"/>
                    <a:pt x="205" y="460"/>
                  </a:cubicBezTo>
                  <a:cubicBezTo>
                    <a:pt x="205" y="461"/>
                    <a:pt x="204" y="462"/>
                    <a:pt x="204" y="463"/>
                  </a:cubicBezTo>
                  <a:cubicBezTo>
                    <a:pt x="203" y="466"/>
                    <a:pt x="202" y="468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8" y="467"/>
                    <a:pt x="198" y="468"/>
                    <a:pt x="198" y="469"/>
                  </a:cubicBezTo>
                  <a:cubicBezTo>
                    <a:pt x="201" y="470"/>
                    <a:pt x="205" y="471"/>
                    <a:pt x="209" y="472"/>
                  </a:cubicBezTo>
                  <a:cubicBezTo>
                    <a:pt x="210" y="472"/>
                    <a:pt x="210" y="471"/>
                    <a:pt x="210" y="470"/>
                  </a:cubicBezTo>
                  <a:cubicBezTo>
                    <a:pt x="210" y="470"/>
                    <a:pt x="210" y="470"/>
                    <a:pt x="209" y="470"/>
                  </a:cubicBezTo>
                  <a:cubicBezTo>
                    <a:pt x="207" y="469"/>
                    <a:pt x="207" y="468"/>
                    <a:pt x="208" y="465"/>
                  </a:cubicBezTo>
                  <a:cubicBezTo>
                    <a:pt x="209" y="463"/>
                    <a:pt x="210" y="458"/>
                    <a:pt x="211" y="455"/>
                  </a:cubicBezTo>
                  <a:cubicBezTo>
                    <a:pt x="212" y="452"/>
                    <a:pt x="213" y="451"/>
                    <a:pt x="215" y="451"/>
                  </a:cubicBezTo>
                  <a:cubicBezTo>
                    <a:pt x="215" y="451"/>
                    <a:pt x="216" y="452"/>
                    <a:pt x="216" y="452"/>
                  </a:cubicBezTo>
                  <a:cubicBezTo>
                    <a:pt x="217" y="451"/>
                    <a:pt x="217" y="450"/>
                    <a:pt x="217" y="450"/>
                  </a:cubicBezTo>
                  <a:cubicBezTo>
                    <a:pt x="213" y="449"/>
                    <a:pt x="209" y="447"/>
                    <a:pt x="206" y="446"/>
                  </a:cubicBezTo>
                  <a:moveTo>
                    <a:pt x="451" y="326"/>
                  </a:moveTo>
                  <a:cubicBezTo>
                    <a:pt x="449" y="332"/>
                    <a:pt x="446" y="339"/>
                    <a:pt x="444" y="344"/>
                  </a:cubicBezTo>
                  <a:cubicBezTo>
                    <a:pt x="445" y="345"/>
                    <a:pt x="449" y="347"/>
                    <a:pt x="450" y="348"/>
                  </a:cubicBezTo>
                  <a:cubicBezTo>
                    <a:pt x="451" y="348"/>
                    <a:pt x="451" y="347"/>
                    <a:pt x="451" y="346"/>
                  </a:cubicBezTo>
                  <a:cubicBezTo>
                    <a:pt x="451" y="346"/>
                    <a:pt x="451" y="345"/>
                    <a:pt x="450" y="345"/>
                  </a:cubicBezTo>
                  <a:cubicBezTo>
                    <a:pt x="448" y="343"/>
                    <a:pt x="448" y="342"/>
                    <a:pt x="448" y="340"/>
                  </a:cubicBezTo>
                  <a:cubicBezTo>
                    <a:pt x="449" y="339"/>
                    <a:pt x="449" y="338"/>
                    <a:pt x="449" y="337"/>
                  </a:cubicBezTo>
                  <a:cubicBezTo>
                    <a:pt x="450" y="335"/>
                    <a:pt x="451" y="334"/>
                    <a:pt x="454" y="335"/>
                  </a:cubicBezTo>
                  <a:cubicBezTo>
                    <a:pt x="455" y="336"/>
                    <a:pt x="459" y="337"/>
                    <a:pt x="459" y="337"/>
                  </a:cubicBezTo>
                  <a:cubicBezTo>
                    <a:pt x="459" y="337"/>
                    <a:pt x="456" y="344"/>
                    <a:pt x="456" y="344"/>
                  </a:cubicBezTo>
                  <a:cubicBezTo>
                    <a:pt x="457" y="344"/>
                    <a:pt x="458" y="344"/>
                    <a:pt x="458" y="344"/>
                  </a:cubicBezTo>
                  <a:cubicBezTo>
                    <a:pt x="458" y="344"/>
                    <a:pt x="459" y="343"/>
                    <a:pt x="461" y="338"/>
                  </a:cubicBezTo>
                  <a:cubicBezTo>
                    <a:pt x="462" y="338"/>
                    <a:pt x="467" y="340"/>
                    <a:pt x="468" y="340"/>
                  </a:cubicBezTo>
                  <a:cubicBezTo>
                    <a:pt x="468" y="340"/>
                    <a:pt x="468" y="341"/>
                    <a:pt x="468" y="342"/>
                  </a:cubicBezTo>
                  <a:cubicBezTo>
                    <a:pt x="468" y="343"/>
                    <a:pt x="467" y="346"/>
                    <a:pt x="466" y="347"/>
                  </a:cubicBezTo>
                  <a:cubicBezTo>
                    <a:pt x="465" y="349"/>
                    <a:pt x="464" y="350"/>
                    <a:pt x="463" y="350"/>
                  </a:cubicBezTo>
                  <a:cubicBezTo>
                    <a:pt x="462" y="350"/>
                    <a:pt x="461" y="350"/>
                    <a:pt x="460" y="349"/>
                  </a:cubicBezTo>
                  <a:cubicBezTo>
                    <a:pt x="460" y="350"/>
                    <a:pt x="459" y="351"/>
                    <a:pt x="460" y="352"/>
                  </a:cubicBezTo>
                  <a:cubicBezTo>
                    <a:pt x="461" y="352"/>
                    <a:pt x="464" y="353"/>
                    <a:pt x="466" y="354"/>
                  </a:cubicBezTo>
                  <a:cubicBezTo>
                    <a:pt x="469" y="346"/>
                    <a:pt x="472" y="339"/>
                    <a:pt x="473" y="334"/>
                  </a:cubicBezTo>
                  <a:cubicBezTo>
                    <a:pt x="473" y="333"/>
                    <a:pt x="472" y="333"/>
                    <a:pt x="471" y="333"/>
                  </a:cubicBezTo>
                  <a:cubicBezTo>
                    <a:pt x="471" y="333"/>
                    <a:pt x="471" y="333"/>
                    <a:pt x="471" y="334"/>
                  </a:cubicBezTo>
                  <a:cubicBezTo>
                    <a:pt x="470" y="336"/>
                    <a:pt x="469" y="336"/>
                    <a:pt x="466" y="335"/>
                  </a:cubicBezTo>
                  <a:cubicBezTo>
                    <a:pt x="463" y="334"/>
                    <a:pt x="460" y="333"/>
                    <a:pt x="456" y="332"/>
                  </a:cubicBezTo>
                  <a:cubicBezTo>
                    <a:pt x="452" y="330"/>
                    <a:pt x="452" y="329"/>
                    <a:pt x="452" y="327"/>
                  </a:cubicBezTo>
                  <a:cubicBezTo>
                    <a:pt x="453" y="327"/>
                    <a:pt x="453" y="327"/>
                    <a:pt x="453" y="326"/>
                  </a:cubicBezTo>
                  <a:cubicBezTo>
                    <a:pt x="452" y="326"/>
                    <a:pt x="451" y="326"/>
                    <a:pt x="451" y="326"/>
                  </a:cubicBezTo>
                  <a:moveTo>
                    <a:pt x="97" y="341"/>
                  </a:moveTo>
                  <a:cubicBezTo>
                    <a:pt x="94" y="335"/>
                    <a:pt x="92" y="328"/>
                    <a:pt x="90" y="322"/>
                  </a:cubicBezTo>
                  <a:cubicBezTo>
                    <a:pt x="89" y="322"/>
                    <a:pt x="84" y="323"/>
                    <a:pt x="83" y="323"/>
                  </a:cubicBezTo>
                  <a:cubicBezTo>
                    <a:pt x="83" y="324"/>
                    <a:pt x="83" y="325"/>
                    <a:pt x="84" y="326"/>
                  </a:cubicBezTo>
                  <a:cubicBezTo>
                    <a:pt x="84" y="326"/>
                    <a:pt x="84" y="326"/>
                    <a:pt x="85" y="326"/>
                  </a:cubicBezTo>
                  <a:cubicBezTo>
                    <a:pt x="87" y="326"/>
                    <a:pt x="89" y="327"/>
                    <a:pt x="89" y="329"/>
                  </a:cubicBezTo>
                  <a:cubicBezTo>
                    <a:pt x="90" y="329"/>
                    <a:pt x="90" y="330"/>
                    <a:pt x="90" y="331"/>
                  </a:cubicBezTo>
                  <a:cubicBezTo>
                    <a:pt x="91" y="334"/>
                    <a:pt x="91" y="334"/>
                    <a:pt x="88" y="336"/>
                  </a:cubicBezTo>
                  <a:cubicBezTo>
                    <a:pt x="87" y="336"/>
                    <a:pt x="83" y="337"/>
                    <a:pt x="83" y="337"/>
                  </a:cubicBezTo>
                  <a:cubicBezTo>
                    <a:pt x="83" y="337"/>
                    <a:pt x="81" y="331"/>
                    <a:pt x="81" y="331"/>
                  </a:cubicBezTo>
                  <a:cubicBezTo>
                    <a:pt x="80" y="331"/>
                    <a:pt x="79" y="331"/>
                    <a:pt x="79" y="331"/>
                  </a:cubicBezTo>
                  <a:cubicBezTo>
                    <a:pt x="79" y="331"/>
                    <a:pt x="79" y="333"/>
                    <a:pt x="81" y="338"/>
                  </a:cubicBezTo>
                  <a:cubicBezTo>
                    <a:pt x="80" y="338"/>
                    <a:pt x="75" y="340"/>
                    <a:pt x="75" y="340"/>
                  </a:cubicBezTo>
                  <a:cubicBezTo>
                    <a:pt x="74" y="341"/>
                    <a:pt x="73" y="341"/>
                    <a:pt x="73" y="340"/>
                  </a:cubicBezTo>
                  <a:cubicBezTo>
                    <a:pt x="73" y="339"/>
                    <a:pt x="72" y="336"/>
                    <a:pt x="71" y="334"/>
                  </a:cubicBezTo>
                  <a:cubicBezTo>
                    <a:pt x="71" y="332"/>
                    <a:pt x="72" y="331"/>
                    <a:pt x="72" y="330"/>
                  </a:cubicBezTo>
                  <a:cubicBezTo>
                    <a:pt x="73" y="329"/>
                    <a:pt x="74" y="329"/>
                    <a:pt x="74" y="329"/>
                  </a:cubicBezTo>
                  <a:cubicBezTo>
                    <a:pt x="74" y="328"/>
                    <a:pt x="74" y="327"/>
                    <a:pt x="73" y="327"/>
                  </a:cubicBezTo>
                  <a:cubicBezTo>
                    <a:pt x="72" y="327"/>
                    <a:pt x="69" y="328"/>
                    <a:pt x="67" y="329"/>
                  </a:cubicBezTo>
                  <a:cubicBezTo>
                    <a:pt x="69" y="337"/>
                    <a:pt x="72" y="345"/>
                    <a:pt x="74" y="349"/>
                  </a:cubicBezTo>
                  <a:cubicBezTo>
                    <a:pt x="75" y="349"/>
                    <a:pt x="76" y="349"/>
                    <a:pt x="76" y="349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75" y="345"/>
                    <a:pt x="77" y="345"/>
                    <a:pt x="79" y="344"/>
                  </a:cubicBezTo>
                  <a:cubicBezTo>
                    <a:pt x="82" y="343"/>
                    <a:pt x="85" y="341"/>
                    <a:pt x="89" y="340"/>
                  </a:cubicBezTo>
                  <a:cubicBezTo>
                    <a:pt x="93" y="338"/>
                    <a:pt x="93" y="339"/>
                    <a:pt x="94" y="341"/>
                  </a:cubicBezTo>
                  <a:cubicBezTo>
                    <a:pt x="95" y="341"/>
                    <a:pt x="95" y="341"/>
                    <a:pt x="95" y="342"/>
                  </a:cubicBezTo>
                  <a:cubicBezTo>
                    <a:pt x="95" y="342"/>
                    <a:pt x="96" y="341"/>
                    <a:pt x="97" y="341"/>
                  </a:cubicBezTo>
                  <a:moveTo>
                    <a:pt x="130" y="394"/>
                  </a:moveTo>
                  <a:cubicBezTo>
                    <a:pt x="129" y="393"/>
                    <a:pt x="125" y="389"/>
                    <a:pt x="124" y="387"/>
                  </a:cubicBezTo>
                  <a:cubicBezTo>
                    <a:pt x="123" y="387"/>
                    <a:pt x="122" y="387"/>
                    <a:pt x="122" y="388"/>
                  </a:cubicBezTo>
                  <a:cubicBezTo>
                    <a:pt x="122" y="388"/>
                    <a:pt x="122" y="388"/>
                    <a:pt x="123" y="389"/>
                  </a:cubicBezTo>
                  <a:cubicBezTo>
                    <a:pt x="124" y="390"/>
                    <a:pt x="123" y="391"/>
                    <a:pt x="121" y="394"/>
                  </a:cubicBezTo>
                  <a:cubicBezTo>
                    <a:pt x="119" y="396"/>
                    <a:pt x="113" y="401"/>
                    <a:pt x="111" y="402"/>
                  </a:cubicBezTo>
                  <a:cubicBezTo>
                    <a:pt x="112" y="399"/>
                    <a:pt x="113" y="396"/>
                    <a:pt x="114" y="391"/>
                  </a:cubicBezTo>
                  <a:cubicBezTo>
                    <a:pt x="115" y="386"/>
                    <a:pt x="116" y="380"/>
                    <a:pt x="116" y="375"/>
                  </a:cubicBezTo>
                  <a:cubicBezTo>
                    <a:pt x="116" y="375"/>
                    <a:pt x="115" y="374"/>
                    <a:pt x="115" y="374"/>
                  </a:cubicBezTo>
                  <a:cubicBezTo>
                    <a:pt x="114" y="375"/>
                    <a:pt x="103" y="382"/>
                    <a:pt x="101" y="384"/>
                  </a:cubicBezTo>
                  <a:cubicBezTo>
                    <a:pt x="97" y="386"/>
                    <a:pt x="97" y="386"/>
                    <a:pt x="95" y="385"/>
                  </a:cubicBezTo>
                  <a:cubicBezTo>
                    <a:pt x="95" y="385"/>
                    <a:pt x="95" y="384"/>
                    <a:pt x="95" y="384"/>
                  </a:cubicBezTo>
                  <a:cubicBezTo>
                    <a:pt x="94" y="384"/>
                    <a:pt x="93" y="384"/>
                    <a:pt x="93" y="385"/>
                  </a:cubicBezTo>
                  <a:cubicBezTo>
                    <a:pt x="94" y="387"/>
                    <a:pt x="97" y="390"/>
                    <a:pt x="99" y="393"/>
                  </a:cubicBezTo>
                  <a:cubicBezTo>
                    <a:pt x="99" y="393"/>
                    <a:pt x="100" y="393"/>
                    <a:pt x="100" y="392"/>
                  </a:cubicBezTo>
                  <a:cubicBezTo>
                    <a:pt x="100" y="392"/>
                    <a:pt x="100" y="391"/>
                    <a:pt x="100" y="391"/>
                  </a:cubicBezTo>
                  <a:cubicBezTo>
                    <a:pt x="98" y="389"/>
                    <a:pt x="99" y="388"/>
                    <a:pt x="102" y="386"/>
                  </a:cubicBezTo>
                  <a:cubicBezTo>
                    <a:pt x="103" y="385"/>
                    <a:pt x="109" y="381"/>
                    <a:pt x="111" y="380"/>
                  </a:cubicBezTo>
                  <a:cubicBezTo>
                    <a:pt x="111" y="382"/>
                    <a:pt x="110" y="385"/>
                    <a:pt x="109" y="391"/>
                  </a:cubicBezTo>
                  <a:cubicBezTo>
                    <a:pt x="108" y="396"/>
                    <a:pt x="107" y="399"/>
                    <a:pt x="107" y="401"/>
                  </a:cubicBezTo>
                  <a:cubicBezTo>
                    <a:pt x="106" y="402"/>
                    <a:pt x="106" y="402"/>
                    <a:pt x="106" y="403"/>
                  </a:cubicBezTo>
                  <a:cubicBezTo>
                    <a:pt x="106" y="403"/>
                    <a:pt x="107" y="403"/>
                    <a:pt x="107" y="404"/>
                  </a:cubicBezTo>
                  <a:cubicBezTo>
                    <a:pt x="108" y="405"/>
                    <a:pt x="110" y="408"/>
                    <a:pt x="111" y="409"/>
                  </a:cubicBezTo>
                  <a:cubicBezTo>
                    <a:pt x="112" y="409"/>
                    <a:pt x="113" y="409"/>
                    <a:pt x="113" y="408"/>
                  </a:cubicBezTo>
                  <a:cubicBezTo>
                    <a:pt x="113" y="408"/>
                    <a:pt x="112" y="407"/>
                    <a:pt x="112" y="407"/>
                  </a:cubicBezTo>
                  <a:cubicBezTo>
                    <a:pt x="111" y="405"/>
                    <a:pt x="113" y="404"/>
                    <a:pt x="115" y="402"/>
                  </a:cubicBezTo>
                  <a:cubicBezTo>
                    <a:pt x="117" y="401"/>
                    <a:pt x="120" y="398"/>
                    <a:pt x="122" y="396"/>
                  </a:cubicBezTo>
                  <a:cubicBezTo>
                    <a:pt x="125" y="394"/>
                    <a:pt x="126" y="393"/>
                    <a:pt x="128" y="395"/>
                  </a:cubicBezTo>
                  <a:cubicBezTo>
                    <a:pt x="128" y="395"/>
                    <a:pt x="128" y="395"/>
                    <a:pt x="128" y="395"/>
                  </a:cubicBezTo>
                  <a:cubicBezTo>
                    <a:pt x="129" y="395"/>
                    <a:pt x="130" y="395"/>
                    <a:pt x="130" y="394"/>
                  </a:cubicBezTo>
                  <a:moveTo>
                    <a:pt x="87" y="310"/>
                  </a:moveTo>
                  <a:cubicBezTo>
                    <a:pt x="87" y="308"/>
                    <a:pt x="86" y="303"/>
                    <a:pt x="85" y="300"/>
                  </a:cubicBezTo>
                  <a:cubicBezTo>
                    <a:pt x="85" y="300"/>
                    <a:pt x="84" y="300"/>
                    <a:pt x="83" y="301"/>
                  </a:cubicBezTo>
                  <a:cubicBezTo>
                    <a:pt x="83" y="301"/>
                    <a:pt x="83" y="301"/>
                    <a:pt x="83" y="302"/>
                  </a:cubicBezTo>
                  <a:cubicBezTo>
                    <a:pt x="83" y="304"/>
                    <a:pt x="83" y="304"/>
                    <a:pt x="79" y="305"/>
                  </a:cubicBezTo>
                  <a:cubicBezTo>
                    <a:pt x="76" y="306"/>
                    <a:pt x="69" y="307"/>
                    <a:pt x="67" y="307"/>
                  </a:cubicBezTo>
                  <a:cubicBezTo>
                    <a:pt x="69" y="306"/>
                    <a:pt x="71" y="303"/>
                    <a:pt x="74" y="299"/>
                  </a:cubicBezTo>
                  <a:cubicBezTo>
                    <a:pt x="78" y="295"/>
                    <a:pt x="81" y="290"/>
                    <a:pt x="84" y="287"/>
                  </a:cubicBezTo>
                  <a:cubicBezTo>
                    <a:pt x="84" y="286"/>
                    <a:pt x="84" y="285"/>
                    <a:pt x="83" y="285"/>
                  </a:cubicBezTo>
                  <a:cubicBezTo>
                    <a:pt x="82" y="286"/>
                    <a:pt x="69" y="286"/>
                    <a:pt x="66" y="287"/>
                  </a:cubicBezTo>
                  <a:cubicBezTo>
                    <a:pt x="62" y="287"/>
                    <a:pt x="62" y="287"/>
                    <a:pt x="61" y="285"/>
                  </a:cubicBezTo>
                  <a:cubicBezTo>
                    <a:pt x="61" y="285"/>
                    <a:pt x="61" y="284"/>
                    <a:pt x="61" y="284"/>
                  </a:cubicBezTo>
                  <a:cubicBezTo>
                    <a:pt x="61" y="284"/>
                    <a:pt x="59" y="283"/>
                    <a:pt x="59" y="284"/>
                  </a:cubicBezTo>
                  <a:cubicBezTo>
                    <a:pt x="59" y="287"/>
                    <a:pt x="60" y="290"/>
                    <a:pt x="60" y="294"/>
                  </a:cubicBezTo>
                  <a:cubicBezTo>
                    <a:pt x="61" y="294"/>
                    <a:pt x="62" y="294"/>
                    <a:pt x="62" y="294"/>
                  </a:cubicBezTo>
                  <a:cubicBezTo>
                    <a:pt x="62" y="293"/>
                    <a:pt x="62" y="293"/>
                    <a:pt x="62" y="292"/>
                  </a:cubicBezTo>
                  <a:cubicBezTo>
                    <a:pt x="62" y="290"/>
                    <a:pt x="63" y="290"/>
                    <a:pt x="66" y="289"/>
                  </a:cubicBezTo>
                  <a:cubicBezTo>
                    <a:pt x="68" y="289"/>
                    <a:pt x="75" y="289"/>
                    <a:pt x="77" y="288"/>
                  </a:cubicBezTo>
                  <a:cubicBezTo>
                    <a:pt x="76" y="289"/>
                    <a:pt x="74" y="292"/>
                    <a:pt x="70" y="297"/>
                  </a:cubicBezTo>
                  <a:cubicBezTo>
                    <a:pt x="67" y="301"/>
                    <a:pt x="65" y="303"/>
                    <a:pt x="64" y="304"/>
                  </a:cubicBezTo>
                  <a:cubicBezTo>
                    <a:pt x="63" y="305"/>
                    <a:pt x="62" y="306"/>
                    <a:pt x="62" y="306"/>
                  </a:cubicBezTo>
                  <a:cubicBezTo>
                    <a:pt x="62" y="306"/>
                    <a:pt x="62" y="307"/>
                    <a:pt x="62" y="307"/>
                  </a:cubicBezTo>
                  <a:cubicBezTo>
                    <a:pt x="62" y="309"/>
                    <a:pt x="63" y="313"/>
                    <a:pt x="63" y="314"/>
                  </a:cubicBezTo>
                  <a:cubicBezTo>
                    <a:pt x="64" y="314"/>
                    <a:pt x="65" y="314"/>
                    <a:pt x="65" y="314"/>
                  </a:cubicBezTo>
                  <a:cubicBezTo>
                    <a:pt x="65" y="313"/>
                    <a:pt x="65" y="313"/>
                    <a:pt x="65" y="313"/>
                  </a:cubicBezTo>
                  <a:cubicBezTo>
                    <a:pt x="65" y="310"/>
                    <a:pt x="67" y="310"/>
                    <a:pt x="70" y="310"/>
                  </a:cubicBezTo>
                  <a:cubicBezTo>
                    <a:pt x="72" y="309"/>
                    <a:pt x="76" y="308"/>
                    <a:pt x="79" y="308"/>
                  </a:cubicBezTo>
                  <a:cubicBezTo>
                    <a:pt x="83" y="307"/>
                    <a:pt x="84" y="307"/>
                    <a:pt x="85" y="309"/>
                  </a:cubicBezTo>
                  <a:cubicBezTo>
                    <a:pt x="85" y="309"/>
                    <a:pt x="85" y="310"/>
                    <a:pt x="85" y="310"/>
                  </a:cubicBezTo>
                  <a:cubicBezTo>
                    <a:pt x="86" y="311"/>
                    <a:pt x="87" y="311"/>
                    <a:pt x="87" y="310"/>
                  </a:cubicBezTo>
                  <a:moveTo>
                    <a:pt x="141" y="408"/>
                  </a:moveTo>
                  <a:cubicBezTo>
                    <a:pt x="141" y="409"/>
                    <a:pt x="142" y="409"/>
                    <a:pt x="142" y="409"/>
                  </a:cubicBezTo>
                  <a:cubicBezTo>
                    <a:pt x="143" y="411"/>
                    <a:pt x="144" y="412"/>
                    <a:pt x="142" y="414"/>
                  </a:cubicBezTo>
                  <a:cubicBezTo>
                    <a:pt x="141" y="415"/>
                    <a:pt x="139" y="417"/>
                    <a:pt x="139" y="418"/>
                  </a:cubicBezTo>
                  <a:cubicBezTo>
                    <a:pt x="137" y="416"/>
                    <a:pt x="136" y="415"/>
                    <a:pt x="134" y="413"/>
                  </a:cubicBezTo>
                  <a:cubicBezTo>
                    <a:pt x="133" y="413"/>
                    <a:pt x="132" y="414"/>
                    <a:pt x="132" y="415"/>
                  </a:cubicBezTo>
                  <a:cubicBezTo>
                    <a:pt x="134" y="417"/>
                    <a:pt x="135" y="418"/>
                    <a:pt x="137" y="420"/>
                  </a:cubicBezTo>
                  <a:cubicBezTo>
                    <a:pt x="137" y="420"/>
                    <a:pt x="133" y="425"/>
                    <a:pt x="132" y="425"/>
                  </a:cubicBezTo>
                  <a:cubicBezTo>
                    <a:pt x="132" y="426"/>
                    <a:pt x="131" y="426"/>
                    <a:pt x="130" y="425"/>
                  </a:cubicBezTo>
                  <a:cubicBezTo>
                    <a:pt x="130" y="425"/>
                    <a:pt x="128" y="424"/>
                    <a:pt x="127" y="422"/>
                  </a:cubicBezTo>
                  <a:cubicBezTo>
                    <a:pt x="124" y="419"/>
                    <a:pt x="127" y="415"/>
                    <a:pt x="128" y="414"/>
                  </a:cubicBezTo>
                  <a:cubicBezTo>
                    <a:pt x="127" y="413"/>
                    <a:pt x="127" y="413"/>
                    <a:pt x="126" y="413"/>
                  </a:cubicBezTo>
                  <a:cubicBezTo>
                    <a:pt x="124" y="414"/>
                    <a:pt x="122" y="418"/>
                    <a:pt x="121" y="419"/>
                  </a:cubicBezTo>
                  <a:cubicBezTo>
                    <a:pt x="127" y="426"/>
                    <a:pt x="131" y="429"/>
                    <a:pt x="136" y="433"/>
                  </a:cubicBezTo>
                  <a:cubicBezTo>
                    <a:pt x="137" y="433"/>
                    <a:pt x="137" y="432"/>
                    <a:pt x="137" y="432"/>
                  </a:cubicBezTo>
                  <a:cubicBezTo>
                    <a:pt x="137" y="431"/>
                    <a:pt x="137" y="431"/>
                    <a:pt x="137" y="431"/>
                  </a:cubicBezTo>
                  <a:cubicBezTo>
                    <a:pt x="135" y="429"/>
                    <a:pt x="136" y="428"/>
                    <a:pt x="138" y="426"/>
                  </a:cubicBezTo>
                  <a:cubicBezTo>
                    <a:pt x="139" y="424"/>
                    <a:pt x="142" y="421"/>
                    <a:pt x="144" y="418"/>
                  </a:cubicBezTo>
                  <a:cubicBezTo>
                    <a:pt x="147" y="415"/>
                    <a:pt x="148" y="415"/>
                    <a:pt x="150" y="416"/>
                  </a:cubicBezTo>
                  <a:cubicBezTo>
                    <a:pt x="150" y="416"/>
                    <a:pt x="150" y="416"/>
                    <a:pt x="150" y="417"/>
                  </a:cubicBezTo>
                  <a:cubicBezTo>
                    <a:pt x="151" y="416"/>
                    <a:pt x="152" y="415"/>
                    <a:pt x="152" y="415"/>
                  </a:cubicBezTo>
                  <a:cubicBezTo>
                    <a:pt x="149" y="412"/>
                    <a:pt x="145" y="410"/>
                    <a:pt x="143" y="407"/>
                  </a:cubicBezTo>
                  <a:cubicBezTo>
                    <a:pt x="142" y="407"/>
                    <a:pt x="141" y="408"/>
                    <a:pt x="141" y="408"/>
                  </a:cubicBezTo>
                  <a:moveTo>
                    <a:pt x="45" y="213"/>
                  </a:moveTo>
                  <a:cubicBezTo>
                    <a:pt x="47" y="203"/>
                    <a:pt x="51" y="192"/>
                    <a:pt x="54" y="184"/>
                  </a:cubicBezTo>
                  <a:cubicBezTo>
                    <a:pt x="52" y="182"/>
                    <a:pt x="45" y="179"/>
                    <a:pt x="44" y="178"/>
                  </a:cubicBezTo>
                  <a:cubicBezTo>
                    <a:pt x="43" y="179"/>
                    <a:pt x="42" y="180"/>
                    <a:pt x="42" y="181"/>
                  </a:cubicBezTo>
                  <a:cubicBezTo>
                    <a:pt x="43" y="182"/>
                    <a:pt x="43" y="182"/>
                    <a:pt x="44" y="183"/>
                  </a:cubicBezTo>
                  <a:cubicBezTo>
                    <a:pt x="47" y="185"/>
                    <a:pt x="48" y="187"/>
                    <a:pt x="47" y="191"/>
                  </a:cubicBezTo>
                  <a:cubicBezTo>
                    <a:pt x="47" y="192"/>
                    <a:pt x="46" y="193"/>
                    <a:pt x="46" y="194"/>
                  </a:cubicBezTo>
                  <a:cubicBezTo>
                    <a:pt x="44" y="199"/>
                    <a:pt x="44" y="200"/>
                    <a:pt x="38" y="198"/>
                  </a:cubicBezTo>
                  <a:cubicBezTo>
                    <a:pt x="37" y="198"/>
                    <a:pt x="31" y="196"/>
                    <a:pt x="31" y="196"/>
                  </a:cubicBezTo>
                  <a:cubicBezTo>
                    <a:pt x="31" y="196"/>
                    <a:pt x="34" y="185"/>
                    <a:pt x="34" y="185"/>
                  </a:cubicBezTo>
                  <a:cubicBezTo>
                    <a:pt x="34" y="184"/>
                    <a:pt x="32" y="184"/>
                    <a:pt x="31" y="184"/>
                  </a:cubicBezTo>
                  <a:cubicBezTo>
                    <a:pt x="31" y="184"/>
                    <a:pt x="30" y="186"/>
                    <a:pt x="27" y="195"/>
                  </a:cubicBezTo>
                  <a:cubicBezTo>
                    <a:pt x="26" y="194"/>
                    <a:pt x="18" y="192"/>
                    <a:pt x="17" y="192"/>
                  </a:cubicBezTo>
                  <a:cubicBezTo>
                    <a:pt x="16" y="191"/>
                    <a:pt x="15" y="191"/>
                    <a:pt x="16" y="189"/>
                  </a:cubicBezTo>
                  <a:cubicBezTo>
                    <a:pt x="16" y="187"/>
                    <a:pt x="17" y="183"/>
                    <a:pt x="19" y="180"/>
                  </a:cubicBezTo>
                  <a:cubicBezTo>
                    <a:pt x="20" y="177"/>
                    <a:pt x="22" y="176"/>
                    <a:pt x="24" y="176"/>
                  </a:cubicBezTo>
                  <a:cubicBezTo>
                    <a:pt x="25" y="176"/>
                    <a:pt x="27" y="176"/>
                    <a:pt x="28" y="176"/>
                  </a:cubicBezTo>
                  <a:cubicBezTo>
                    <a:pt x="28" y="176"/>
                    <a:pt x="29" y="174"/>
                    <a:pt x="28" y="173"/>
                  </a:cubicBezTo>
                  <a:cubicBezTo>
                    <a:pt x="26" y="172"/>
                    <a:pt x="21" y="171"/>
                    <a:pt x="18" y="170"/>
                  </a:cubicBezTo>
                  <a:cubicBezTo>
                    <a:pt x="14" y="182"/>
                    <a:pt x="10" y="195"/>
                    <a:pt x="8" y="202"/>
                  </a:cubicBezTo>
                  <a:cubicBezTo>
                    <a:pt x="8" y="203"/>
                    <a:pt x="10" y="204"/>
                    <a:pt x="11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13" y="198"/>
                    <a:pt x="15" y="199"/>
                    <a:pt x="20" y="200"/>
                  </a:cubicBezTo>
                  <a:cubicBezTo>
                    <a:pt x="24" y="201"/>
                    <a:pt x="30" y="203"/>
                    <a:pt x="35" y="205"/>
                  </a:cubicBezTo>
                  <a:cubicBezTo>
                    <a:pt x="42" y="206"/>
                    <a:pt x="42" y="208"/>
                    <a:pt x="42" y="211"/>
                  </a:cubicBezTo>
                  <a:cubicBezTo>
                    <a:pt x="42" y="212"/>
                    <a:pt x="42" y="212"/>
                    <a:pt x="41" y="212"/>
                  </a:cubicBezTo>
                  <a:cubicBezTo>
                    <a:pt x="42" y="213"/>
                    <a:pt x="44" y="214"/>
                    <a:pt x="45" y="213"/>
                  </a:cubicBezTo>
                  <a:moveTo>
                    <a:pt x="156" y="68"/>
                  </a:moveTo>
                  <a:cubicBezTo>
                    <a:pt x="161" y="64"/>
                    <a:pt x="166" y="60"/>
                    <a:pt x="167" y="59"/>
                  </a:cubicBezTo>
                  <a:cubicBezTo>
                    <a:pt x="166" y="55"/>
                    <a:pt x="164" y="51"/>
                    <a:pt x="163" y="48"/>
                  </a:cubicBezTo>
                  <a:cubicBezTo>
                    <a:pt x="162" y="48"/>
                    <a:pt x="160" y="49"/>
                    <a:pt x="159" y="50"/>
                  </a:cubicBezTo>
                  <a:cubicBezTo>
                    <a:pt x="160" y="51"/>
                    <a:pt x="161" y="54"/>
                    <a:pt x="160" y="56"/>
                  </a:cubicBezTo>
                  <a:cubicBezTo>
                    <a:pt x="160" y="59"/>
                    <a:pt x="157" y="62"/>
                    <a:pt x="154" y="64"/>
                  </a:cubicBezTo>
                  <a:cubicBezTo>
                    <a:pt x="151" y="66"/>
                    <a:pt x="142" y="70"/>
                    <a:pt x="134" y="58"/>
                  </a:cubicBezTo>
                  <a:cubicBezTo>
                    <a:pt x="126" y="46"/>
                    <a:pt x="133" y="38"/>
                    <a:pt x="138" y="36"/>
                  </a:cubicBezTo>
                  <a:cubicBezTo>
                    <a:pt x="141" y="33"/>
                    <a:pt x="145" y="33"/>
                    <a:pt x="147" y="34"/>
                  </a:cubicBezTo>
                  <a:cubicBezTo>
                    <a:pt x="150" y="35"/>
                    <a:pt x="151" y="37"/>
                    <a:pt x="152" y="38"/>
                  </a:cubicBezTo>
                  <a:cubicBezTo>
                    <a:pt x="153" y="38"/>
                    <a:pt x="155" y="37"/>
                    <a:pt x="155" y="36"/>
                  </a:cubicBezTo>
                  <a:cubicBezTo>
                    <a:pt x="153" y="33"/>
                    <a:pt x="151" y="30"/>
                    <a:pt x="149" y="27"/>
                  </a:cubicBezTo>
                  <a:cubicBezTo>
                    <a:pt x="147" y="28"/>
                    <a:pt x="140" y="30"/>
                    <a:pt x="135" y="33"/>
                  </a:cubicBezTo>
                  <a:cubicBezTo>
                    <a:pt x="129" y="37"/>
                    <a:pt x="123" y="43"/>
                    <a:pt x="123" y="51"/>
                  </a:cubicBezTo>
                  <a:cubicBezTo>
                    <a:pt x="123" y="58"/>
                    <a:pt x="127" y="66"/>
                    <a:pt x="135" y="70"/>
                  </a:cubicBezTo>
                  <a:cubicBezTo>
                    <a:pt x="143" y="74"/>
                    <a:pt x="150" y="71"/>
                    <a:pt x="156" y="68"/>
                  </a:cubicBezTo>
                  <a:moveTo>
                    <a:pt x="188" y="11"/>
                  </a:moveTo>
                  <a:cubicBezTo>
                    <a:pt x="194" y="9"/>
                    <a:pt x="197" y="8"/>
                    <a:pt x="203" y="6"/>
                  </a:cubicBezTo>
                  <a:cubicBezTo>
                    <a:pt x="210" y="5"/>
                    <a:pt x="218" y="3"/>
                    <a:pt x="226" y="2"/>
                  </a:cubicBezTo>
                  <a:cubicBezTo>
                    <a:pt x="227" y="4"/>
                    <a:pt x="229" y="9"/>
                    <a:pt x="230" y="11"/>
                  </a:cubicBezTo>
                  <a:cubicBezTo>
                    <a:pt x="230" y="11"/>
                    <a:pt x="228" y="13"/>
                    <a:pt x="226" y="12"/>
                  </a:cubicBezTo>
                  <a:cubicBezTo>
                    <a:pt x="225" y="11"/>
                    <a:pt x="225" y="10"/>
                    <a:pt x="224" y="9"/>
                  </a:cubicBezTo>
                  <a:cubicBezTo>
                    <a:pt x="223" y="8"/>
                    <a:pt x="222" y="6"/>
                    <a:pt x="217" y="7"/>
                  </a:cubicBezTo>
                  <a:cubicBezTo>
                    <a:pt x="214" y="8"/>
                    <a:pt x="211" y="8"/>
                    <a:pt x="210" y="9"/>
                  </a:cubicBezTo>
                  <a:cubicBezTo>
                    <a:pt x="209" y="9"/>
                    <a:pt x="208" y="9"/>
                    <a:pt x="209" y="10"/>
                  </a:cubicBezTo>
                  <a:cubicBezTo>
                    <a:pt x="210" y="12"/>
                    <a:pt x="213" y="19"/>
                    <a:pt x="213" y="21"/>
                  </a:cubicBezTo>
                  <a:cubicBezTo>
                    <a:pt x="215" y="20"/>
                    <a:pt x="222" y="19"/>
                    <a:pt x="223" y="19"/>
                  </a:cubicBezTo>
                  <a:cubicBezTo>
                    <a:pt x="224" y="20"/>
                    <a:pt x="225" y="21"/>
                    <a:pt x="225" y="22"/>
                  </a:cubicBezTo>
                  <a:cubicBezTo>
                    <a:pt x="223" y="23"/>
                    <a:pt x="216" y="24"/>
                    <a:pt x="214" y="25"/>
                  </a:cubicBezTo>
                  <a:cubicBezTo>
                    <a:pt x="215" y="26"/>
                    <a:pt x="216" y="30"/>
                    <a:pt x="217" y="33"/>
                  </a:cubicBezTo>
                  <a:cubicBezTo>
                    <a:pt x="219" y="36"/>
                    <a:pt x="220" y="38"/>
                    <a:pt x="223" y="37"/>
                  </a:cubicBezTo>
                  <a:cubicBezTo>
                    <a:pt x="226" y="37"/>
                    <a:pt x="226" y="37"/>
                    <a:pt x="228" y="36"/>
                  </a:cubicBezTo>
                  <a:cubicBezTo>
                    <a:pt x="231" y="35"/>
                    <a:pt x="233" y="34"/>
                    <a:pt x="233" y="29"/>
                  </a:cubicBezTo>
                  <a:cubicBezTo>
                    <a:pt x="233" y="29"/>
                    <a:pt x="233" y="28"/>
                    <a:pt x="233" y="27"/>
                  </a:cubicBezTo>
                  <a:cubicBezTo>
                    <a:pt x="234" y="26"/>
                    <a:pt x="236" y="26"/>
                    <a:pt x="237" y="27"/>
                  </a:cubicBezTo>
                  <a:cubicBezTo>
                    <a:pt x="237" y="28"/>
                    <a:pt x="238" y="33"/>
                    <a:pt x="238" y="38"/>
                  </a:cubicBezTo>
                  <a:cubicBezTo>
                    <a:pt x="226" y="40"/>
                    <a:pt x="218" y="42"/>
                    <a:pt x="208" y="45"/>
                  </a:cubicBezTo>
                  <a:cubicBezTo>
                    <a:pt x="207" y="44"/>
                    <a:pt x="206" y="43"/>
                    <a:pt x="207" y="42"/>
                  </a:cubicBezTo>
                  <a:cubicBezTo>
                    <a:pt x="208" y="41"/>
                    <a:pt x="209" y="41"/>
                    <a:pt x="209" y="41"/>
                  </a:cubicBezTo>
                  <a:cubicBezTo>
                    <a:pt x="210" y="40"/>
                    <a:pt x="212" y="39"/>
                    <a:pt x="211" y="36"/>
                  </a:cubicBezTo>
                  <a:cubicBezTo>
                    <a:pt x="210" y="34"/>
                    <a:pt x="208" y="29"/>
                    <a:pt x="208" y="29"/>
                  </a:cubicBezTo>
                  <a:cubicBezTo>
                    <a:pt x="207" y="30"/>
                    <a:pt x="197" y="32"/>
                    <a:pt x="196" y="33"/>
                  </a:cubicBezTo>
                  <a:cubicBezTo>
                    <a:pt x="195" y="35"/>
                    <a:pt x="195" y="40"/>
                    <a:pt x="195" y="42"/>
                  </a:cubicBezTo>
                  <a:cubicBezTo>
                    <a:pt x="194" y="43"/>
                    <a:pt x="195" y="45"/>
                    <a:pt x="196" y="45"/>
                  </a:cubicBezTo>
                  <a:cubicBezTo>
                    <a:pt x="197" y="44"/>
                    <a:pt x="198" y="44"/>
                    <a:pt x="198" y="44"/>
                  </a:cubicBezTo>
                  <a:cubicBezTo>
                    <a:pt x="200" y="45"/>
                    <a:pt x="200" y="46"/>
                    <a:pt x="199" y="47"/>
                  </a:cubicBezTo>
                  <a:cubicBezTo>
                    <a:pt x="194" y="49"/>
                    <a:pt x="189" y="51"/>
                    <a:pt x="186" y="52"/>
                  </a:cubicBezTo>
                  <a:cubicBezTo>
                    <a:pt x="185" y="52"/>
                    <a:pt x="184" y="50"/>
                    <a:pt x="185" y="49"/>
                  </a:cubicBezTo>
                  <a:cubicBezTo>
                    <a:pt x="185" y="48"/>
                    <a:pt x="186" y="48"/>
                    <a:pt x="187" y="48"/>
                  </a:cubicBezTo>
                  <a:cubicBezTo>
                    <a:pt x="187" y="47"/>
                    <a:pt x="189" y="47"/>
                    <a:pt x="190" y="43"/>
                  </a:cubicBezTo>
                  <a:cubicBezTo>
                    <a:pt x="190" y="39"/>
                    <a:pt x="193" y="19"/>
                    <a:pt x="193" y="18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3"/>
                    <a:pt x="190" y="14"/>
                    <a:pt x="189" y="14"/>
                  </a:cubicBezTo>
                  <a:cubicBezTo>
                    <a:pt x="188" y="13"/>
                    <a:pt x="187" y="12"/>
                    <a:pt x="188" y="11"/>
                  </a:cubicBezTo>
                  <a:moveTo>
                    <a:pt x="200" y="11"/>
                  </a:moveTo>
                  <a:cubicBezTo>
                    <a:pt x="199" y="11"/>
                    <a:pt x="199" y="12"/>
                    <a:pt x="198" y="13"/>
                  </a:cubicBezTo>
                  <a:cubicBezTo>
                    <a:pt x="198" y="14"/>
                    <a:pt x="197" y="25"/>
                    <a:pt x="196" y="29"/>
                  </a:cubicBezTo>
                  <a:cubicBezTo>
                    <a:pt x="198" y="29"/>
                    <a:pt x="205" y="27"/>
                    <a:pt x="207" y="26"/>
                  </a:cubicBezTo>
                  <a:cubicBezTo>
                    <a:pt x="206" y="24"/>
                    <a:pt x="203" y="14"/>
                    <a:pt x="202" y="12"/>
                  </a:cubicBezTo>
                  <a:cubicBezTo>
                    <a:pt x="202" y="11"/>
                    <a:pt x="201" y="11"/>
                    <a:pt x="200" y="11"/>
                  </a:cubicBezTo>
                  <a:moveTo>
                    <a:pt x="105" y="106"/>
                  </a:moveTo>
                  <a:cubicBezTo>
                    <a:pt x="109" y="102"/>
                    <a:pt x="113" y="98"/>
                    <a:pt x="118" y="93"/>
                  </a:cubicBezTo>
                  <a:cubicBezTo>
                    <a:pt x="118" y="92"/>
                    <a:pt x="117" y="90"/>
                    <a:pt x="116" y="90"/>
                  </a:cubicBezTo>
                  <a:cubicBezTo>
                    <a:pt x="116" y="91"/>
                    <a:pt x="115" y="91"/>
                    <a:pt x="115" y="91"/>
                  </a:cubicBezTo>
                  <a:cubicBezTo>
                    <a:pt x="112" y="93"/>
                    <a:pt x="110" y="92"/>
                    <a:pt x="107" y="88"/>
                  </a:cubicBezTo>
                  <a:cubicBezTo>
                    <a:pt x="104" y="86"/>
                    <a:pt x="100" y="81"/>
                    <a:pt x="96" y="77"/>
                  </a:cubicBezTo>
                  <a:cubicBezTo>
                    <a:pt x="93" y="74"/>
                    <a:pt x="91" y="71"/>
                    <a:pt x="94" y="68"/>
                  </a:cubicBezTo>
                  <a:cubicBezTo>
                    <a:pt x="94" y="68"/>
                    <a:pt x="95" y="67"/>
                    <a:pt x="95" y="67"/>
                  </a:cubicBezTo>
                  <a:cubicBezTo>
                    <a:pt x="95" y="66"/>
                    <a:pt x="94" y="64"/>
                    <a:pt x="93" y="64"/>
                  </a:cubicBezTo>
                  <a:cubicBezTo>
                    <a:pt x="89" y="68"/>
                    <a:pt x="83" y="73"/>
                    <a:pt x="78" y="78"/>
                  </a:cubicBezTo>
                  <a:cubicBezTo>
                    <a:pt x="78" y="79"/>
                    <a:pt x="80" y="80"/>
                    <a:pt x="81" y="80"/>
                  </a:cubicBezTo>
                  <a:cubicBezTo>
                    <a:pt x="81" y="80"/>
                    <a:pt x="82" y="79"/>
                    <a:pt x="82" y="79"/>
                  </a:cubicBezTo>
                  <a:cubicBezTo>
                    <a:pt x="85" y="76"/>
                    <a:pt x="88" y="80"/>
                    <a:pt x="90" y="82"/>
                  </a:cubicBezTo>
                  <a:cubicBezTo>
                    <a:pt x="92" y="84"/>
                    <a:pt x="98" y="90"/>
                    <a:pt x="101" y="93"/>
                  </a:cubicBezTo>
                  <a:cubicBezTo>
                    <a:pt x="106" y="98"/>
                    <a:pt x="106" y="99"/>
                    <a:pt x="104" y="102"/>
                  </a:cubicBezTo>
                  <a:cubicBezTo>
                    <a:pt x="103" y="102"/>
                    <a:pt x="103" y="103"/>
                    <a:pt x="102" y="103"/>
                  </a:cubicBezTo>
                  <a:cubicBezTo>
                    <a:pt x="103" y="104"/>
                    <a:pt x="104" y="105"/>
                    <a:pt x="105" y="106"/>
                  </a:cubicBezTo>
                  <a:moveTo>
                    <a:pt x="37" y="138"/>
                  </a:moveTo>
                  <a:cubicBezTo>
                    <a:pt x="36" y="139"/>
                    <a:pt x="34" y="138"/>
                    <a:pt x="34" y="137"/>
                  </a:cubicBezTo>
                  <a:cubicBezTo>
                    <a:pt x="38" y="129"/>
                    <a:pt x="41" y="125"/>
                    <a:pt x="43" y="122"/>
                  </a:cubicBezTo>
                  <a:cubicBezTo>
                    <a:pt x="48" y="114"/>
                    <a:pt x="59" y="101"/>
                    <a:pt x="74" y="112"/>
                  </a:cubicBezTo>
                  <a:cubicBezTo>
                    <a:pt x="86" y="121"/>
                    <a:pt x="82" y="133"/>
                    <a:pt x="77" y="14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7" y="156"/>
                    <a:pt x="67" y="156"/>
                    <a:pt x="67" y="156"/>
                  </a:cubicBezTo>
                  <a:cubicBezTo>
                    <a:pt x="66" y="157"/>
                    <a:pt x="64" y="156"/>
                    <a:pt x="64" y="155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6" y="150"/>
                    <a:pt x="66" y="150"/>
                    <a:pt x="61" y="14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1" y="135"/>
                    <a:pt x="40" y="135"/>
                    <a:pt x="38" y="137"/>
                  </a:cubicBezTo>
                  <a:cubicBezTo>
                    <a:pt x="37" y="137"/>
                    <a:pt x="37" y="138"/>
                    <a:pt x="37" y="138"/>
                  </a:cubicBezTo>
                  <a:moveTo>
                    <a:pt x="45" y="126"/>
                  </a:moveTo>
                  <a:cubicBezTo>
                    <a:pt x="44" y="128"/>
                    <a:pt x="45" y="128"/>
                    <a:pt x="46" y="128"/>
                  </a:cubicBezTo>
                  <a:cubicBezTo>
                    <a:pt x="46" y="129"/>
                    <a:pt x="64" y="140"/>
                    <a:pt x="64" y="140"/>
                  </a:cubicBezTo>
                  <a:cubicBezTo>
                    <a:pt x="66" y="142"/>
                    <a:pt x="68" y="142"/>
                    <a:pt x="70" y="142"/>
                  </a:cubicBezTo>
                  <a:cubicBezTo>
                    <a:pt x="71" y="142"/>
                    <a:pt x="72" y="141"/>
                    <a:pt x="74" y="138"/>
                  </a:cubicBezTo>
                  <a:cubicBezTo>
                    <a:pt x="75" y="136"/>
                    <a:pt x="76" y="133"/>
                    <a:pt x="76" y="130"/>
                  </a:cubicBezTo>
                  <a:cubicBezTo>
                    <a:pt x="76" y="126"/>
                    <a:pt x="75" y="122"/>
                    <a:pt x="68" y="117"/>
                  </a:cubicBezTo>
                  <a:cubicBezTo>
                    <a:pt x="60" y="112"/>
                    <a:pt x="51" y="115"/>
                    <a:pt x="46" y="123"/>
                  </a:cubicBezTo>
                  <a:cubicBezTo>
                    <a:pt x="46" y="125"/>
                    <a:pt x="45" y="125"/>
                    <a:pt x="45" y="126"/>
                  </a:cubicBezTo>
                  <a:moveTo>
                    <a:pt x="35" y="276"/>
                  </a:moveTo>
                  <a:cubicBezTo>
                    <a:pt x="35" y="278"/>
                    <a:pt x="35" y="278"/>
                    <a:pt x="35" y="278"/>
                  </a:cubicBezTo>
                  <a:cubicBezTo>
                    <a:pt x="35" y="281"/>
                    <a:pt x="31" y="281"/>
                    <a:pt x="27" y="281"/>
                  </a:cubicBezTo>
                  <a:cubicBezTo>
                    <a:pt x="23" y="281"/>
                    <a:pt x="12" y="280"/>
                    <a:pt x="7" y="280"/>
                  </a:cubicBezTo>
                  <a:cubicBezTo>
                    <a:pt x="10" y="279"/>
                    <a:pt x="23" y="274"/>
                    <a:pt x="28" y="271"/>
                  </a:cubicBezTo>
                  <a:cubicBezTo>
                    <a:pt x="33" y="269"/>
                    <a:pt x="37" y="267"/>
                    <a:pt x="38" y="267"/>
                  </a:cubicBezTo>
                  <a:cubicBezTo>
                    <a:pt x="39" y="266"/>
                    <a:pt x="39" y="265"/>
                    <a:pt x="38" y="265"/>
                  </a:cubicBezTo>
                  <a:cubicBezTo>
                    <a:pt x="36" y="264"/>
                    <a:pt x="34" y="263"/>
                    <a:pt x="28" y="260"/>
                  </a:cubicBezTo>
                  <a:cubicBezTo>
                    <a:pt x="22" y="257"/>
                    <a:pt x="11" y="252"/>
                    <a:pt x="8" y="249"/>
                  </a:cubicBezTo>
                  <a:cubicBezTo>
                    <a:pt x="11" y="249"/>
                    <a:pt x="23" y="249"/>
                    <a:pt x="29" y="249"/>
                  </a:cubicBezTo>
                  <a:cubicBezTo>
                    <a:pt x="35" y="249"/>
                    <a:pt x="35" y="251"/>
                    <a:pt x="35" y="253"/>
                  </a:cubicBezTo>
                  <a:cubicBezTo>
                    <a:pt x="35" y="253"/>
                    <a:pt x="35" y="254"/>
                    <a:pt x="35" y="254"/>
                  </a:cubicBezTo>
                  <a:cubicBezTo>
                    <a:pt x="36" y="255"/>
                    <a:pt x="38" y="255"/>
                    <a:pt x="38" y="254"/>
                  </a:cubicBezTo>
                  <a:cubicBezTo>
                    <a:pt x="39" y="249"/>
                    <a:pt x="39" y="246"/>
                    <a:pt x="40" y="237"/>
                  </a:cubicBezTo>
                  <a:cubicBezTo>
                    <a:pt x="39" y="237"/>
                    <a:pt x="38" y="236"/>
                    <a:pt x="37" y="237"/>
                  </a:cubicBezTo>
                  <a:cubicBezTo>
                    <a:pt x="37" y="238"/>
                    <a:pt x="37" y="238"/>
                    <a:pt x="36" y="239"/>
                  </a:cubicBezTo>
                  <a:cubicBezTo>
                    <a:pt x="36" y="242"/>
                    <a:pt x="34" y="242"/>
                    <a:pt x="28" y="242"/>
                  </a:cubicBezTo>
                  <a:cubicBezTo>
                    <a:pt x="23" y="243"/>
                    <a:pt x="15" y="242"/>
                    <a:pt x="10" y="242"/>
                  </a:cubicBezTo>
                  <a:cubicBezTo>
                    <a:pt x="5" y="242"/>
                    <a:pt x="5" y="241"/>
                    <a:pt x="5" y="239"/>
                  </a:cubicBezTo>
                  <a:cubicBezTo>
                    <a:pt x="5" y="238"/>
                    <a:pt x="5" y="238"/>
                    <a:pt x="5" y="237"/>
                  </a:cubicBezTo>
                  <a:cubicBezTo>
                    <a:pt x="4" y="236"/>
                    <a:pt x="2" y="236"/>
                    <a:pt x="2" y="237"/>
                  </a:cubicBezTo>
                  <a:cubicBezTo>
                    <a:pt x="1" y="241"/>
                    <a:pt x="0" y="247"/>
                    <a:pt x="0" y="251"/>
                  </a:cubicBezTo>
                  <a:cubicBezTo>
                    <a:pt x="3" y="251"/>
                    <a:pt x="6" y="253"/>
                    <a:pt x="8" y="254"/>
                  </a:cubicBezTo>
                  <a:cubicBezTo>
                    <a:pt x="9" y="255"/>
                    <a:pt x="24" y="262"/>
                    <a:pt x="27" y="264"/>
                  </a:cubicBezTo>
                  <a:cubicBezTo>
                    <a:pt x="22" y="266"/>
                    <a:pt x="11" y="271"/>
                    <a:pt x="7" y="273"/>
                  </a:cubicBezTo>
                  <a:cubicBezTo>
                    <a:pt x="4" y="275"/>
                    <a:pt x="2" y="275"/>
                    <a:pt x="0" y="275"/>
                  </a:cubicBezTo>
                  <a:cubicBezTo>
                    <a:pt x="0" y="281"/>
                    <a:pt x="0" y="284"/>
                    <a:pt x="0" y="290"/>
                  </a:cubicBezTo>
                  <a:cubicBezTo>
                    <a:pt x="1" y="290"/>
                    <a:pt x="3" y="290"/>
                    <a:pt x="4" y="289"/>
                  </a:cubicBezTo>
                  <a:cubicBezTo>
                    <a:pt x="4" y="289"/>
                    <a:pt x="4" y="289"/>
                    <a:pt x="4" y="288"/>
                  </a:cubicBezTo>
                  <a:cubicBezTo>
                    <a:pt x="3" y="284"/>
                    <a:pt x="7" y="284"/>
                    <a:pt x="11" y="284"/>
                  </a:cubicBezTo>
                  <a:cubicBezTo>
                    <a:pt x="13" y="284"/>
                    <a:pt x="24" y="285"/>
                    <a:pt x="28" y="285"/>
                  </a:cubicBezTo>
                  <a:cubicBezTo>
                    <a:pt x="35" y="286"/>
                    <a:pt x="35" y="287"/>
                    <a:pt x="35" y="289"/>
                  </a:cubicBezTo>
                  <a:cubicBezTo>
                    <a:pt x="36" y="290"/>
                    <a:pt x="35" y="290"/>
                    <a:pt x="36" y="291"/>
                  </a:cubicBezTo>
                  <a:cubicBezTo>
                    <a:pt x="37" y="292"/>
                    <a:pt x="38" y="291"/>
                    <a:pt x="39" y="291"/>
                  </a:cubicBezTo>
                  <a:cubicBezTo>
                    <a:pt x="38" y="285"/>
                    <a:pt x="38" y="282"/>
                    <a:pt x="38" y="276"/>
                  </a:cubicBezTo>
                  <a:cubicBezTo>
                    <a:pt x="37" y="275"/>
                    <a:pt x="35" y="275"/>
                    <a:pt x="35" y="276"/>
                  </a:cubicBezTo>
                  <a:moveTo>
                    <a:pt x="501" y="233"/>
                  </a:moveTo>
                  <a:cubicBezTo>
                    <a:pt x="506" y="234"/>
                    <a:pt x="511" y="234"/>
                    <a:pt x="513" y="234"/>
                  </a:cubicBezTo>
                  <a:cubicBezTo>
                    <a:pt x="514" y="232"/>
                    <a:pt x="514" y="231"/>
                    <a:pt x="513" y="231"/>
                  </a:cubicBezTo>
                  <a:cubicBezTo>
                    <a:pt x="512" y="231"/>
                    <a:pt x="511" y="230"/>
                    <a:pt x="510" y="230"/>
                  </a:cubicBezTo>
                  <a:cubicBezTo>
                    <a:pt x="509" y="230"/>
                    <a:pt x="507" y="229"/>
                    <a:pt x="505" y="228"/>
                  </a:cubicBezTo>
                  <a:cubicBezTo>
                    <a:pt x="504" y="226"/>
                    <a:pt x="504" y="224"/>
                    <a:pt x="503" y="222"/>
                  </a:cubicBezTo>
                  <a:cubicBezTo>
                    <a:pt x="503" y="221"/>
                    <a:pt x="503" y="219"/>
                    <a:pt x="503" y="218"/>
                  </a:cubicBezTo>
                  <a:cubicBezTo>
                    <a:pt x="502" y="215"/>
                    <a:pt x="503" y="214"/>
                    <a:pt x="509" y="213"/>
                  </a:cubicBezTo>
                  <a:cubicBezTo>
                    <a:pt x="514" y="212"/>
                    <a:pt x="519" y="211"/>
                    <a:pt x="524" y="209"/>
                  </a:cubicBezTo>
                  <a:cubicBezTo>
                    <a:pt x="528" y="209"/>
                    <a:pt x="532" y="208"/>
                    <a:pt x="533" y="211"/>
                  </a:cubicBezTo>
                  <a:cubicBezTo>
                    <a:pt x="533" y="212"/>
                    <a:pt x="533" y="212"/>
                    <a:pt x="533" y="213"/>
                  </a:cubicBezTo>
                  <a:cubicBezTo>
                    <a:pt x="534" y="213"/>
                    <a:pt x="536" y="213"/>
                    <a:pt x="536" y="212"/>
                  </a:cubicBezTo>
                  <a:cubicBezTo>
                    <a:pt x="535" y="208"/>
                    <a:pt x="534" y="201"/>
                    <a:pt x="532" y="194"/>
                  </a:cubicBezTo>
                  <a:cubicBezTo>
                    <a:pt x="531" y="194"/>
                    <a:pt x="529" y="194"/>
                    <a:pt x="529" y="195"/>
                  </a:cubicBezTo>
                  <a:cubicBezTo>
                    <a:pt x="529" y="196"/>
                    <a:pt x="529" y="196"/>
                    <a:pt x="529" y="197"/>
                  </a:cubicBezTo>
                  <a:cubicBezTo>
                    <a:pt x="530" y="201"/>
                    <a:pt x="526" y="201"/>
                    <a:pt x="522" y="202"/>
                  </a:cubicBezTo>
                  <a:cubicBezTo>
                    <a:pt x="520" y="203"/>
                    <a:pt x="511" y="205"/>
                    <a:pt x="507" y="206"/>
                  </a:cubicBezTo>
                  <a:cubicBezTo>
                    <a:pt x="501" y="208"/>
                    <a:pt x="500" y="207"/>
                    <a:pt x="499" y="204"/>
                  </a:cubicBezTo>
                  <a:cubicBezTo>
                    <a:pt x="498" y="204"/>
                    <a:pt x="498" y="203"/>
                    <a:pt x="498" y="203"/>
                  </a:cubicBezTo>
                  <a:cubicBezTo>
                    <a:pt x="497" y="202"/>
                    <a:pt x="496" y="203"/>
                    <a:pt x="495" y="204"/>
                  </a:cubicBezTo>
                  <a:cubicBezTo>
                    <a:pt x="496" y="209"/>
                    <a:pt x="500" y="222"/>
                    <a:pt x="501" y="233"/>
                  </a:cubicBezTo>
                  <a:moveTo>
                    <a:pt x="429" y="90"/>
                  </a:moveTo>
                  <a:cubicBezTo>
                    <a:pt x="430" y="89"/>
                    <a:pt x="430" y="89"/>
                    <a:pt x="432" y="87"/>
                  </a:cubicBezTo>
                  <a:cubicBezTo>
                    <a:pt x="434" y="84"/>
                    <a:pt x="435" y="85"/>
                    <a:pt x="436" y="85"/>
                  </a:cubicBezTo>
                  <a:cubicBezTo>
                    <a:pt x="437" y="86"/>
                    <a:pt x="437" y="86"/>
                    <a:pt x="438" y="86"/>
                  </a:cubicBezTo>
                  <a:cubicBezTo>
                    <a:pt x="439" y="86"/>
                    <a:pt x="440" y="84"/>
                    <a:pt x="440" y="83"/>
                  </a:cubicBezTo>
                  <a:cubicBezTo>
                    <a:pt x="436" y="81"/>
                    <a:pt x="431" y="77"/>
                    <a:pt x="426" y="73"/>
                  </a:cubicBezTo>
                  <a:cubicBezTo>
                    <a:pt x="425" y="73"/>
                    <a:pt x="424" y="74"/>
                    <a:pt x="424" y="75"/>
                  </a:cubicBezTo>
                  <a:cubicBezTo>
                    <a:pt x="424" y="76"/>
                    <a:pt x="425" y="76"/>
                    <a:pt x="426" y="77"/>
                  </a:cubicBezTo>
                  <a:cubicBezTo>
                    <a:pt x="428" y="80"/>
                    <a:pt x="428" y="80"/>
                    <a:pt x="426" y="82"/>
                  </a:cubicBezTo>
                  <a:cubicBezTo>
                    <a:pt x="425" y="84"/>
                    <a:pt x="425" y="84"/>
                    <a:pt x="424" y="85"/>
                  </a:cubicBezTo>
                  <a:cubicBezTo>
                    <a:pt x="422" y="87"/>
                    <a:pt x="421" y="87"/>
                    <a:pt x="419" y="85"/>
                  </a:cubicBezTo>
                  <a:cubicBezTo>
                    <a:pt x="418" y="85"/>
                    <a:pt x="417" y="84"/>
                    <a:pt x="416" y="83"/>
                  </a:cubicBezTo>
                  <a:cubicBezTo>
                    <a:pt x="414" y="81"/>
                    <a:pt x="407" y="74"/>
                    <a:pt x="414" y="63"/>
                  </a:cubicBezTo>
                  <a:cubicBezTo>
                    <a:pt x="422" y="51"/>
                    <a:pt x="433" y="54"/>
                    <a:pt x="437" y="57"/>
                  </a:cubicBezTo>
                  <a:cubicBezTo>
                    <a:pt x="440" y="60"/>
                    <a:pt x="441" y="62"/>
                    <a:pt x="441" y="65"/>
                  </a:cubicBezTo>
                  <a:cubicBezTo>
                    <a:pt x="442" y="68"/>
                    <a:pt x="440" y="70"/>
                    <a:pt x="440" y="72"/>
                  </a:cubicBezTo>
                  <a:cubicBezTo>
                    <a:pt x="440" y="72"/>
                    <a:pt x="442" y="73"/>
                    <a:pt x="443" y="73"/>
                  </a:cubicBezTo>
                  <a:cubicBezTo>
                    <a:pt x="445" y="70"/>
                    <a:pt x="447" y="67"/>
                    <a:pt x="449" y="64"/>
                  </a:cubicBezTo>
                  <a:cubicBezTo>
                    <a:pt x="448" y="63"/>
                    <a:pt x="446" y="60"/>
                    <a:pt x="439" y="54"/>
                  </a:cubicBezTo>
                  <a:cubicBezTo>
                    <a:pt x="433" y="50"/>
                    <a:pt x="425" y="46"/>
                    <a:pt x="416" y="50"/>
                  </a:cubicBezTo>
                  <a:cubicBezTo>
                    <a:pt x="410" y="52"/>
                    <a:pt x="404" y="59"/>
                    <a:pt x="404" y="67"/>
                  </a:cubicBezTo>
                  <a:cubicBezTo>
                    <a:pt x="404" y="77"/>
                    <a:pt x="409" y="82"/>
                    <a:pt x="414" y="86"/>
                  </a:cubicBezTo>
                  <a:cubicBezTo>
                    <a:pt x="419" y="90"/>
                    <a:pt x="424" y="92"/>
                    <a:pt x="427" y="94"/>
                  </a:cubicBezTo>
                  <a:cubicBezTo>
                    <a:pt x="427" y="92"/>
                    <a:pt x="428" y="91"/>
                    <a:pt x="429" y="90"/>
                  </a:cubicBezTo>
                  <a:moveTo>
                    <a:pt x="307" y="506"/>
                  </a:moveTo>
                  <a:cubicBezTo>
                    <a:pt x="313" y="517"/>
                    <a:pt x="314" y="519"/>
                    <a:pt x="319" y="528"/>
                  </a:cubicBezTo>
                  <a:cubicBezTo>
                    <a:pt x="321" y="531"/>
                    <a:pt x="321" y="532"/>
                    <a:pt x="318" y="533"/>
                  </a:cubicBezTo>
                  <a:cubicBezTo>
                    <a:pt x="318" y="533"/>
                    <a:pt x="317" y="533"/>
                    <a:pt x="317" y="533"/>
                  </a:cubicBezTo>
                  <a:cubicBezTo>
                    <a:pt x="316" y="534"/>
                    <a:pt x="317" y="536"/>
                    <a:pt x="317" y="537"/>
                  </a:cubicBezTo>
                  <a:cubicBezTo>
                    <a:pt x="323" y="536"/>
                    <a:pt x="329" y="534"/>
                    <a:pt x="335" y="533"/>
                  </a:cubicBezTo>
                  <a:cubicBezTo>
                    <a:pt x="336" y="532"/>
                    <a:pt x="335" y="530"/>
                    <a:pt x="335" y="530"/>
                  </a:cubicBezTo>
                  <a:cubicBezTo>
                    <a:pt x="334" y="530"/>
                    <a:pt x="333" y="530"/>
                    <a:pt x="333" y="530"/>
                  </a:cubicBezTo>
                  <a:cubicBezTo>
                    <a:pt x="330" y="530"/>
                    <a:pt x="329" y="529"/>
                    <a:pt x="326" y="525"/>
                  </a:cubicBezTo>
                  <a:cubicBezTo>
                    <a:pt x="325" y="523"/>
                    <a:pt x="311" y="498"/>
                    <a:pt x="311" y="498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09" y="497"/>
                    <a:pt x="306" y="499"/>
                    <a:pt x="304" y="500"/>
                  </a:cubicBezTo>
                  <a:cubicBezTo>
                    <a:pt x="302" y="510"/>
                    <a:pt x="298" y="524"/>
                    <a:pt x="297" y="530"/>
                  </a:cubicBezTo>
                  <a:cubicBezTo>
                    <a:pt x="295" y="535"/>
                    <a:pt x="294" y="536"/>
                    <a:pt x="293" y="536"/>
                  </a:cubicBezTo>
                  <a:cubicBezTo>
                    <a:pt x="292" y="537"/>
                    <a:pt x="291" y="537"/>
                    <a:pt x="291" y="537"/>
                  </a:cubicBezTo>
                  <a:cubicBezTo>
                    <a:pt x="290" y="538"/>
                    <a:pt x="290" y="539"/>
                    <a:pt x="291" y="540"/>
                  </a:cubicBezTo>
                  <a:cubicBezTo>
                    <a:pt x="295" y="540"/>
                    <a:pt x="302" y="539"/>
                    <a:pt x="306" y="538"/>
                  </a:cubicBezTo>
                  <a:cubicBezTo>
                    <a:pt x="307" y="538"/>
                    <a:pt x="306" y="536"/>
                    <a:pt x="305" y="535"/>
                  </a:cubicBezTo>
                  <a:cubicBezTo>
                    <a:pt x="305" y="535"/>
                    <a:pt x="304" y="535"/>
                    <a:pt x="304" y="535"/>
                  </a:cubicBezTo>
                  <a:cubicBezTo>
                    <a:pt x="302" y="535"/>
                    <a:pt x="301" y="535"/>
                    <a:pt x="301" y="530"/>
                  </a:cubicBezTo>
                  <a:cubicBezTo>
                    <a:pt x="303" y="523"/>
                    <a:pt x="305" y="514"/>
                    <a:pt x="307" y="506"/>
                  </a:cubicBezTo>
                  <a:moveTo>
                    <a:pt x="511" y="271"/>
                  </a:moveTo>
                  <a:cubicBezTo>
                    <a:pt x="523" y="267"/>
                    <a:pt x="524" y="266"/>
                    <a:pt x="534" y="263"/>
                  </a:cubicBezTo>
                  <a:cubicBezTo>
                    <a:pt x="537" y="262"/>
                    <a:pt x="539" y="261"/>
                    <a:pt x="539" y="264"/>
                  </a:cubicBezTo>
                  <a:cubicBezTo>
                    <a:pt x="539" y="265"/>
                    <a:pt x="539" y="266"/>
                    <a:pt x="539" y="266"/>
                  </a:cubicBezTo>
                  <a:cubicBezTo>
                    <a:pt x="540" y="267"/>
                    <a:pt x="542" y="267"/>
                    <a:pt x="542" y="266"/>
                  </a:cubicBezTo>
                  <a:cubicBezTo>
                    <a:pt x="542" y="260"/>
                    <a:pt x="542" y="254"/>
                    <a:pt x="542" y="248"/>
                  </a:cubicBezTo>
                  <a:cubicBezTo>
                    <a:pt x="541" y="247"/>
                    <a:pt x="539" y="247"/>
                    <a:pt x="538" y="248"/>
                  </a:cubicBezTo>
                  <a:cubicBezTo>
                    <a:pt x="538" y="248"/>
                    <a:pt x="538" y="249"/>
                    <a:pt x="538" y="250"/>
                  </a:cubicBezTo>
                  <a:cubicBezTo>
                    <a:pt x="538" y="253"/>
                    <a:pt x="537" y="254"/>
                    <a:pt x="532" y="255"/>
                  </a:cubicBezTo>
                  <a:cubicBezTo>
                    <a:pt x="530" y="256"/>
                    <a:pt x="503" y="266"/>
                    <a:pt x="503" y="266"/>
                  </a:cubicBezTo>
                  <a:cubicBezTo>
                    <a:pt x="502" y="267"/>
                    <a:pt x="502" y="267"/>
                    <a:pt x="502" y="268"/>
                  </a:cubicBezTo>
                  <a:cubicBezTo>
                    <a:pt x="502" y="268"/>
                    <a:pt x="503" y="272"/>
                    <a:pt x="504" y="273"/>
                  </a:cubicBezTo>
                  <a:cubicBezTo>
                    <a:pt x="513" y="277"/>
                    <a:pt x="527" y="283"/>
                    <a:pt x="532" y="285"/>
                  </a:cubicBezTo>
                  <a:cubicBezTo>
                    <a:pt x="538" y="287"/>
                    <a:pt x="538" y="289"/>
                    <a:pt x="538" y="290"/>
                  </a:cubicBezTo>
                  <a:cubicBezTo>
                    <a:pt x="538" y="291"/>
                    <a:pt x="538" y="292"/>
                    <a:pt x="538" y="293"/>
                  </a:cubicBezTo>
                  <a:cubicBezTo>
                    <a:pt x="539" y="293"/>
                    <a:pt x="541" y="294"/>
                    <a:pt x="541" y="293"/>
                  </a:cubicBezTo>
                  <a:cubicBezTo>
                    <a:pt x="542" y="288"/>
                    <a:pt x="542" y="282"/>
                    <a:pt x="542" y="278"/>
                  </a:cubicBezTo>
                  <a:cubicBezTo>
                    <a:pt x="542" y="277"/>
                    <a:pt x="540" y="277"/>
                    <a:pt x="539" y="277"/>
                  </a:cubicBezTo>
                  <a:cubicBezTo>
                    <a:pt x="539" y="278"/>
                    <a:pt x="539" y="279"/>
                    <a:pt x="539" y="279"/>
                  </a:cubicBezTo>
                  <a:cubicBezTo>
                    <a:pt x="539" y="281"/>
                    <a:pt x="538" y="282"/>
                    <a:pt x="534" y="281"/>
                  </a:cubicBezTo>
                  <a:cubicBezTo>
                    <a:pt x="527" y="278"/>
                    <a:pt x="518" y="274"/>
                    <a:pt x="511" y="271"/>
                  </a:cubicBezTo>
                  <a:moveTo>
                    <a:pt x="236" y="500"/>
                  </a:moveTo>
                  <a:cubicBezTo>
                    <a:pt x="234" y="504"/>
                    <a:pt x="233" y="508"/>
                    <a:pt x="232" y="511"/>
                  </a:cubicBezTo>
                  <a:cubicBezTo>
                    <a:pt x="233" y="512"/>
                    <a:pt x="234" y="512"/>
                    <a:pt x="235" y="512"/>
                  </a:cubicBezTo>
                  <a:cubicBezTo>
                    <a:pt x="235" y="511"/>
                    <a:pt x="236" y="509"/>
                    <a:pt x="236" y="509"/>
                  </a:cubicBezTo>
                  <a:cubicBezTo>
                    <a:pt x="237" y="508"/>
                    <a:pt x="238" y="506"/>
                    <a:pt x="240" y="505"/>
                  </a:cubicBezTo>
                  <a:cubicBezTo>
                    <a:pt x="242" y="504"/>
                    <a:pt x="244" y="505"/>
                    <a:pt x="246" y="505"/>
                  </a:cubicBezTo>
                  <a:cubicBezTo>
                    <a:pt x="248" y="505"/>
                    <a:pt x="249" y="505"/>
                    <a:pt x="250" y="505"/>
                  </a:cubicBezTo>
                  <a:cubicBezTo>
                    <a:pt x="253" y="506"/>
                    <a:pt x="253" y="507"/>
                    <a:pt x="253" y="513"/>
                  </a:cubicBezTo>
                  <a:cubicBezTo>
                    <a:pt x="252" y="518"/>
                    <a:pt x="252" y="523"/>
                    <a:pt x="252" y="529"/>
                  </a:cubicBezTo>
                  <a:cubicBezTo>
                    <a:pt x="251" y="532"/>
                    <a:pt x="251" y="536"/>
                    <a:pt x="247" y="536"/>
                  </a:cubicBezTo>
                  <a:cubicBezTo>
                    <a:pt x="247" y="536"/>
                    <a:pt x="247" y="536"/>
                    <a:pt x="246" y="536"/>
                  </a:cubicBezTo>
                  <a:cubicBezTo>
                    <a:pt x="245" y="537"/>
                    <a:pt x="245" y="539"/>
                    <a:pt x="246" y="539"/>
                  </a:cubicBezTo>
                  <a:cubicBezTo>
                    <a:pt x="250" y="540"/>
                    <a:pt x="257" y="540"/>
                    <a:pt x="264" y="540"/>
                  </a:cubicBezTo>
                  <a:cubicBezTo>
                    <a:pt x="265" y="540"/>
                    <a:pt x="265" y="538"/>
                    <a:pt x="264" y="537"/>
                  </a:cubicBezTo>
                  <a:cubicBezTo>
                    <a:pt x="263" y="537"/>
                    <a:pt x="263" y="537"/>
                    <a:pt x="262" y="537"/>
                  </a:cubicBezTo>
                  <a:cubicBezTo>
                    <a:pt x="258" y="536"/>
                    <a:pt x="259" y="532"/>
                    <a:pt x="259" y="529"/>
                  </a:cubicBezTo>
                  <a:cubicBezTo>
                    <a:pt x="259" y="526"/>
                    <a:pt x="260" y="518"/>
                    <a:pt x="260" y="513"/>
                  </a:cubicBezTo>
                  <a:cubicBezTo>
                    <a:pt x="261" y="507"/>
                    <a:pt x="261" y="506"/>
                    <a:pt x="264" y="506"/>
                  </a:cubicBezTo>
                  <a:cubicBezTo>
                    <a:pt x="265" y="506"/>
                    <a:pt x="265" y="506"/>
                    <a:pt x="266" y="506"/>
                  </a:cubicBezTo>
                  <a:cubicBezTo>
                    <a:pt x="267" y="505"/>
                    <a:pt x="267" y="503"/>
                    <a:pt x="266" y="502"/>
                  </a:cubicBezTo>
                  <a:cubicBezTo>
                    <a:pt x="261" y="502"/>
                    <a:pt x="248" y="502"/>
                    <a:pt x="236" y="500"/>
                  </a:cubicBezTo>
                  <a:moveTo>
                    <a:pt x="501" y="323"/>
                  </a:moveTo>
                  <a:cubicBezTo>
                    <a:pt x="502" y="321"/>
                    <a:pt x="502" y="321"/>
                    <a:pt x="502" y="321"/>
                  </a:cubicBezTo>
                  <a:cubicBezTo>
                    <a:pt x="502" y="318"/>
                    <a:pt x="506" y="319"/>
                    <a:pt x="510" y="321"/>
                  </a:cubicBezTo>
                  <a:cubicBezTo>
                    <a:pt x="513" y="322"/>
                    <a:pt x="524" y="325"/>
                    <a:pt x="529" y="326"/>
                  </a:cubicBezTo>
                  <a:cubicBezTo>
                    <a:pt x="526" y="327"/>
                    <a:pt x="512" y="328"/>
                    <a:pt x="506" y="329"/>
                  </a:cubicBezTo>
                  <a:cubicBezTo>
                    <a:pt x="501" y="331"/>
                    <a:pt x="497" y="331"/>
                    <a:pt x="496" y="331"/>
                  </a:cubicBezTo>
                  <a:cubicBezTo>
                    <a:pt x="495" y="331"/>
                    <a:pt x="495" y="332"/>
                    <a:pt x="495" y="333"/>
                  </a:cubicBezTo>
                  <a:cubicBezTo>
                    <a:pt x="497" y="335"/>
                    <a:pt x="498" y="336"/>
                    <a:pt x="503" y="340"/>
                  </a:cubicBezTo>
                  <a:cubicBezTo>
                    <a:pt x="508" y="345"/>
                    <a:pt x="518" y="353"/>
                    <a:pt x="520" y="356"/>
                  </a:cubicBezTo>
                  <a:cubicBezTo>
                    <a:pt x="517" y="355"/>
                    <a:pt x="505" y="352"/>
                    <a:pt x="500" y="350"/>
                  </a:cubicBezTo>
                  <a:cubicBezTo>
                    <a:pt x="494" y="349"/>
                    <a:pt x="494" y="348"/>
                    <a:pt x="495" y="346"/>
                  </a:cubicBezTo>
                  <a:cubicBezTo>
                    <a:pt x="495" y="345"/>
                    <a:pt x="495" y="345"/>
                    <a:pt x="495" y="344"/>
                  </a:cubicBezTo>
                  <a:cubicBezTo>
                    <a:pt x="495" y="343"/>
                    <a:pt x="493" y="343"/>
                    <a:pt x="492" y="343"/>
                  </a:cubicBezTo>
                  <a:cubicBezTo>
                    <a:pt x="491" y="348"/>
                    <a:pt x="490" y="351"/>
                    <a:pt x="486" y="359"/>
                  </a:cubicBezTo>
                  <a:cubicBezTo>
                    <a:pt x="487" y="360"/>
                    <a:pt x="488" y="361"/>
                    <a:pt x="489" y="360"/>
                  </a:cubicBezTo>
                  <a:cubicBezTo>
                    <a:pt x="490" y="359"/>
                    <a:pt x="490" y="359"/>
                    <a:pt x="490" y="358"/>
                  </a:cubicBezTo>
                  <a:cubicBezTo>
                    <a:pt x="491" y="356"/>
                    <a:pt x="494" y="356"/>
                    <a:pt x="499" y="357"/>
                  </a:cubicBezTo>
                  <a:cubicBezTo>
                    <a:pt x="504" y="358"/>
                    <a:pt x="511" y="361"/>
                    <a:pt x="517" y="362"/>
                  </a:cubicBezTo>
                  <a:cubicBezTo>
                    <a:pt x="521" y="363"/>
                    <a:pt x="521" y="365"/>
                    <a:pt x="521" y="367"/>
                  </a:cubicBezTo>
                  <a:cubicBezTo>
                    <a:pt x="520" y="368"/>
                    <a:pt x="520" y="368"/>
                    <a:pt x="520" y="368"/>
                  </a:cubicBezTo>
                  <a:cubicBezTo>
                    <a:pt x="521" y="370"/>
                    <a:pt x="522" y="370"/>
                    <a:pt x="523" y="370"/>
                  </a:cubicBezTo>
                  <a:cubicBezTo>
                    <a:pt x="525" y="366"/>
                    <a:pt x="527" y="360"/>
                    <a:pt x="528" y="356"/>
                  </a:cubicBezTo>
                  <a:cubicBezTo>
                    <a:pt x="526" y="355"/>
                    <a:pt x="523" y="353"/>
                    <a:pt x="521" y="351"/>
                  </a:cubicBezTo>
                  <a:cubicBezTo>
                    <a:pt x="521" y="350"/>
                    <a:pt x="508" y="339"/>
                    <a:pt x="505" y="337"/>
                  </a:cubicBezTo>
                  <a:cubicBezTo>
                    <a:pt x="511" y="336"/>
                    <a:pt x="523" y="334"/>
                    <a:pt x="527" y="333"/>
                  </a:cubicBezTo>
                  <a:cubicBezTo>
                    <a:pt x="531" y="332"/>
                    <a:pt x="533" y="332"/>
                    <a:pt x="535" y="333"/>
                  </a:cubicBezTo>
                  <a:cubicBezTo>
                    <a:pt x="536" y="328"/>
                    <a:pt x="537" y="324"/>
                    <a:pt x="538" y="319"/>
                  </a:cubicBezTo>
                  <a:cubicBezTo>
                    <a:pt x="537" y="318"/>
                    <a:pt x="536" y="317"/>
                    <a:pt x="535" y="318"/>
                  </a:cubicBezTo>
                  <a:cubicBezTo>
                    <a:pt x="535" y="319"/>
                    <a:pt x="535" y="319"/>
                    <a:pt x="534" y="320"/>
                  </a:cubicBezTo>
                  <a:cubicBezTo>
                    <a:pt x="533" y="324"/>
                    <a:pt x="530" y="322"/>
                    <a:pt x="526" y="321"/>
                  </a:cubicBezTo>
                  <a:cubicBezTo>
                    <a:pt x="524" y="321"/>
                    <a:pt x="513" y="317"/>
                    <a:pt x="510" y="316"/>
                  </a:cubicBezTo>
                  <a:cubicBezTo>
                    <a:pt x="504" y="314"/>
                    <a:pt x="504" y="312"/>
                    <a:pt x="504" y="310"/>
                  </a:cubicBezTo>
                  <a:cubicBezTo>
                    <a:pt x="504" y="309"/>
                    <a:pt x="504" y="309"/>
                    <a:pt x="504" y="308"/>
                  </a:cubicBezTo>
                  <a:cubicBezTo>
                    <a:pt x="503" y="307"/>
                    <a:pt x="502" y="307"/>
                    <a:pt x="501" y="308"/>
                  </a:cubicBezTo>
                  <a:cubicBezTo>
                    <a:pt x="500" y="313"/>
                    <a:pt x="499" y="316"/>
                    <a:pt x="498" y="323"/>
                  </a:cubicBezTo>
                  <a:cubicBezTo>
                    <a:pt x="499" y="324"/>
                    <a:pt x="500" y="324"/>
                    <a:pt x="501" y="323"/>
                  </a:cubicBezTo>
                  <a:moveTo>
                    <a:pt x="277" y="16"/>
                  </a:moveTo>
                  <a:cubicBezTo>
                    <a:pt x="277" y="13"/>
                    <a:pt x="274" y="10"/>
                    <a:pt x="271" y="10"/>
                  </a:cubicBezTo>
                  <a:cubicBezTo>
                    <a:pt x="268" y="10"/>
                    <a:pt x="265" y="13"/>
                    <a:pt x="265" y="16"/>
                  </a:cubicBezTo>
                  <a:cubicBezTo>
                    <a:pt x="265" y="20"/>
                    <a:pt x="268" y="22"/>
                    <a:pt x="271" y="22"/>
                  </a:cubicBezTo>
                  <a:cubicBezTo>
                    <a:pt x="274" y="22"/>
                    <a:pt x="277" y="20"/>
                    <a:pt x="277" y="16"/>
                  </a:cubicBezTo>
                  <a:moveTo>
                    <a:pt x="208" y="522"/>
                  </a:moveTo>
                  <a:cubicBezTo>
                    <a:pt x="208" y="523"/>
                    <a:pt x="207" y="524"/>
                    <a:pt x="206" y="525"/>
                  </a:cubicBezTo>
                  <a:cubicBezTo>
                    <a:pt x="205" y="526"/>
                    <a:pt x="203" y="527"/>
                    <a:pt x="199" y="526"/>
                  </a:cubicBezTo>
                  <a:cubicBezTo>
                    <a:pt x="198" y="526"/>
                    <a:pt x="196" y="526"/>
                    <a:pt x="194" y="525"/>
                  </a:cubicBezTo>
                  <a:cubicBezTo>
                    <a:pt x="194" y="525"/>
                    <a:pt x="199" y="507"/>
                    <a:pt x="201" y="503"/>
                  </a:cubicBezTo>
                  <a:cubicBezTo>
                    <a:pt x="203" y="497"/>
                    <a:pt x="203" y="496"/>
                    <a:pt x="207" y="497"/>
                  </a:cubicBezTo>
                  <a:cubicBezTo>
                    <a:pt x="207" y="497"/>
                    <a:pt x="208" y="497"/>
                    <a:pt x="208" y="497"/>
                  </a:cubicBezTo>
                  <a:cubicBezTo>
                    <a:pt x="209" y="497"/>
                    <a:pt x="209" y="495"/>
                    <a:pt x="209" y="494"/>
                  </a:cubicBezTo>
                  <a:cubicBezTo>
                    <a:pt x="204" y="493"/>
                    <a:pt x="197" y="490"/>
                    <a:pt x="192" y="488"/>
                  </a:cubicBezTo>
                  <a:cubicBezTo>
                    <a:pt x="191" y="489"/>
                    <a:pt x="190" y="491"/>
                    <a:pt x="191" y="491"/>
                  </a:cubicBezTo>
                  <a:cubicBezTo>
                    <a:pt x="191" y="492"/>
                    <a:pt x="192" y="492"/>
                    <a:pt x="192" y="492"/>
                  </a:cubicBezTo>
                  <a:cubicBezTo>
                    <a:pt x="195" y="494"/>
                    <a:pt x="195" y="496"/>
                    <a:pt x="193" y="501"/>
                  </a:cubicBezTo>
                  <a:cubicBezTo>
                    <a:pt x="193" y="504"/>
                    <a:pt x="193" y="504"/>
                    <a:pt x="186" y="522"/>
                  </a:cubicBezTo>
                  <a:cubicBezTo>
                    <a:pt x="184" y="522"/>
                    <a:pt x="181" y="521"/>
                    <a:pt x="180" y="520"/>
                  </a:cubicBezTo>
                  <a:cubicBezTo>
                    <a:pt x="177" y="519"/>
                    <a:pt x="177" y="516"/>
                    <a:pt x="177" y="515"/>
                  </a:cubicBezTo>
                  <a:cubicBezTo>
                    <a:pt x="177" y="514"/>
                    <a:pt x="177" y="513"/>
                    <a:pt x="177" y="512"/>
                  </a:cubicBezTo>
                  <a:cubicBezTo>
                    <a:pt x="177" y="511"/>
                    <a:pt x="175" y="510"/>
                    <a:pt x="174" y="511"/>
                  </a:cubicBezTo>
                  <a:cubicBezTo>
                    <a:pt x="173" y="512"/>
                    <a:pt x="171" y="519"/>
                    <a:pt x="171" y="521"/>
                  </a:cubicBezTo>
                  <a:cubicBezTo>
                    <a:pt x="185" y="527"/>
                    <a:pt x="193" y="529"/>
                    <a:pt x="206" y="533"/>
                  </a:cubicBezTo>
                  <a:cubicBezTo>
                    <a:pt x="207" y="532"/>
                    <a:pt x="211" y="525"/>
                    <a:pt x="211" y="524"/>
                  </a:cubicBezTo>
                  <a:cubicBezTo>
                    <a:pt x="211" y="523"/>
                    <a:pt x="209" y="522"/>
                    <a:pt x="208" y="522"/>
                  </a:cubicBezTo>
                  <a:moveTo>
                    <a:pt x="101" y="467"/>
                  </a:moveTo>
                  <a:cubicBezTo>
                    <a:pt x="100" y="467"/>
                    <a:pt x="99" y="468"/>
                    <a:pt x="97" y="468"/>
                  </a:cubicBezTo>
                  <a:cubicBezTo>
                    <a:pt x="96" y="469"/>
                    <a:pt x="93" y="469"/>
                    <a:pt x="91" y="466"/>
                  </a:cubicBezTo>
                  <a:cubicBezTo>
                    <a:pt x="90" y="466"/>
                    <a:pt x="89" y="464"/>
                    <a:pt x="87" y="463"/>
                  </a:cubicBezTo>
                  <a:cubicBezTo>
                    <a:pt x="87" y="463"/>
                    <a:pt x="100" y="450"/>
                    <a:pt x="103" y="446"/>
                  </a:cubicBezTo>
                  <a:cubicBezTo>
                    <a:pt x="107" y="442"/>
                    <a:pt x="108" y="441"/>
                    <a:pt x="111" y="443"/>
                  </a:cubicBezTo>
                  <a:cubicBezTo>
                    <a:pt x="111" y="444"/>
                    <a:pt x="112" y="444"/>
                    <a:pt x="112" y="444"/>
                  </a:cubicBezTo>
                  <a:cubicBezTo>
                    <a:pt x="113" y="444"/>
                    <a:pt x="114" y="443"/>
                    <a:pt x="114" y="442"/>
                  </a:cubicBezTo>
                  <a:cubicBezTo>
                    <a:pt x="110" y="438"/>
                    <a:pt x="105" y="433"/>
                    <a:pt x="101" y="429"/>
                  </a:cubicBezTo>
                  <a:cubicBezTo>
                    <a:pt x="100" y="429"/>
                    <a:pt x="99" y="430"/>
                    <a:pt x="99" y="431"/>
                  </a:cubicBezTo>
                  <a:cubicBezTo>
                    <a:pt x="99" y="432"/>
                    <a:pt x="100" y="432"/>
                    <a:pt x="100" y="433"/>
                  </a:cubicBezTo>
                  <a:cubicBezTo>
                    <a:pt x="102" y="436"/>
                    <a:pt x="101" y="437"/>
                    <a:pt x="97" y="441"/>
                  </a:cubicBezTo>
                  <a:cubicBezTo>
                    <a:pt x="95" y="443"/>
                    <a:pt x="95" y="443"/>
                    <a:pt x="81" y="457"/>
                  </a:cubicBezTo>
                  <a:cubicBezTo>
                    <a:pt x="79" y="455"/>
                    <a:pt x="77" y="453"/>
                    <a:pt x="76" y="452"/>
                  </a:cubicBezTo>
                  <a:cubicBezTo>
                    <a:pt x="74" y="449"/>
                    <a:pt x="76" y="447"/>
                    <a:pt x="76" y="446"/>
                  </a:cubicBezTo>
                  <a:cubicBezTo>
                    <a:pt x="76" y="445"/>
                    <a:pt x="77" y="444"/>
                    <a:pt x="78" y="443"/>
                  </a:cubicBezTo>
                  <a:cubicBezTo>
                    <a:pt x="78" y="442"/>
                    <a:pt x="76" y="441"/>
                    <a:pt x="75" y="441"/>
                  </a:cubicBezTo>
                  <a:cubicBezTo>
                    <a:pt x="74" y="442"/>
                    <a:pt x="69" y="448"/>
                    <a:pt x="68" y="449"/>
                  </a:cubicBezTo>
                  <a:cubicBezTo>
                    <a:pt x="78" y="460"/>
                    <a:pt x="84" y="466"/>
                    <a:pt x="94" y="475"/>
                  </a:cubicBezTo>
                  <a:cubicBezTo>
                    <a:pt x="95" y="475"/>
                    <a:pt x="102" y="470"/>
                    <a:pt x="103" y="469"/>
                  </a:cubicBezTo>
                  <a:cubicBezTo>
                    <a:pt x="103" y="468"/>
                    <a:pt x="102" y="467"/>
                    <a:pt x="101" y="467"/>
                  </a:cubicBezTo>
                  <a:moveTo>
                    <a:pt x="452" y="421"/>
                  </a:moveTo>
                  <a:cubicBezTo>
                    <a:pt x="453" y="420"/>
                    <a:pt x="453" y="420"/>
                    <a:pt x="454" y="419"/>
                  </a:cubicBezTo>
                  <a:cubicBezTo>
                    <a:pt x="456" y="417"/>
                    <a:pt x="458" y="416"/>
                    <a:pt x="462" y="419"/>
                  </a:cubicBezTo>
                  <a:cubicBezTo>
                    <a:pt x="463" y="420"/>
                    <a:pt x="466" y="423"/>
                    <a:pt x="467" y="424"/>
                  </a:cubicBezTo>
                  <a:cubicBezTo>
                    <a:pt x="465" y="427"/>
                    <a:pt x="463" y="429"/>
                    <a:pt x="461" y="432"/>
                  </a:cubicBezTo>
                  <a:cubicBezTo>
                    <a:pt x="461" y="433"/>
                    <a:pt x="462" y="434"/>
                    <a:pt x="464" y="434"/>
                  </a:cubicBezTo>
                  <a:cubicBezTo>
                    <a:pt x="466" y="431"/>
                    <a:pt x="468" y="430"/>
                    <a:pt x="471" y="426"/>
                  </a:cubicBezTo>
                  <a:cubicBezTo>
                    <a:pt x="472" y="427"/>
                    <a:pt x="479" y="433"/>
                    <a:pt x="480" y="433"/>
                  </a:cubicBezTo>
                  <a:cubicBezTo>
                    <a:pt x="481" y="434"/>
                    <a:pt x="481" y="435"/>
                    <a:pt x="480" y="436"/>
                  </a:cubicBezTo>
                  <a:cubicBezTo>
                    <a:pt x="479" y="438"/>
                    <a:pt x="478" y="440"/>
                    <a:pt x="475" y="442"/>
                  </a:cubicBezTo>
                  <a:cubicBezTo>
                    <a:pt x="471" y="447"/>
                    <a:pt x="464" y="443"/>
                    <a:pt x="462" y="442"/>
                  </a:cubicBezTo>
                  <a:cubicBezTo>
                    <a:pt x="461" y="442"/>
                    <a:pt x="460" y="443"/>
                    <a:pt x="460" y="445"/>
                  </a:cubicBezTo>
                  <a:cubicBezTo>
                    <a:pt x="463" y="447"/>
                    <a:pt x="469" y="450"/>
                    <a:pt x="471" y="452"/>
                  </a:cubicBezTo>
                  <a:cubicBezTo>
                    <a:pt x="481" y="441"/>
                    <a:pt x="486" y="435"/>
                    <a:pt x="492" y="426"/>
                  </a:cubicBezTo>
                  <a:cubicBezTo>
                    <a:pt x="492" y="426"/>
                    <a:pt x="491" y="425"/>
                    <a:pt x="490" y="425"/>
                  </a:cubicBezTo>
                  <a:cubicBezTo>
                    <a:pt x="489" y="425"/>
                    <a:pt x="489" y="425"/>
                    <a:pt x="489" y="426"/>
                  </a:cubicBezTo>
                  <a:cubicBezTo>
                    <a:pt x="486" y="429"/>
                    <a:pt x="484" y="427"/>
                    <a:pt x="480" y="424"/>
                  </a:cubicBezTo>
                  <a:cubicBezTo>
                    <a:pt x="478" y="422"/>
                    <a:pt x="473" y="418"/>
                    <a:pt x="468" y="414"/>
                  </a:cubicBezTo>
                  <a:cubicBezTo>
                    <a:pt x="462" y="410"/>
                    <a:pt x="462" y="409"/>
                    <a:pt x="464" y="406"/>
                  </a:cubicBezTo>
                  <a:cubicBezTo>
                    <a:pt x="464" y="406"/>
                    <a:pt x="464" y="406"/>
                    <a:pt x="464" y="405"/>
                  </a:cubicBezTo>
                  <a:cubicBezTo>
                    <a:pt x="464" y="404"/>
                    <a:pt x="463" y="403"/>
                    <a:pt x="462" y="403"/>
                  </a:cubicBezTo>
                  <a:cubicBezTo>
                    <a:pt x="458" y="409"/>
                    <a:pt x="454" y="414"/>
                    <a:pt x="450" y="419"/>
                  </a:cubicBezTo>
                  <a:cubicBezTo>
                    <a:pt x="450" y="419"/>
                    <a:pt x="452" y="420"/>
                    <a:pt x="452" y="421"/>
                  </a:cubicBezTo>
                  <a:moveTo>
                    <a:pt x="358" y="53"/>
                  </a:moveTo>
                  <a:cubicBezTo>
                    <a:pt x="363" y="55"/>
                    <a:pt x="369" y="57"/>
                    <a:pt x="375" y="61"/>
                  </a:cubicBezTo>
                  <a:cubicBezTo>
                    <a:pt x="376" y="60"/>
                    <a:pt x="377" y="58"/>
                    <a:pt x="377" y="58"/>
                  </a:cubicBezTo>
                  <a:cubicBezTo>
                    <a:pt x="376" y="57"/>
                    <a:pt x="376" y="57"/>
                    <a:pt x="375" y="56"/>
                  </a:cubicBezTo>
                  <a:cubicBezTo>
                    <a:pt x="372" y="54"/>
                    <a:pt x="373" y="53"/>
                    <a:pt x="375" y="48"/>
                  </a:cubicBezTo>
                  <a:cubicBezTo>
                    <a:pt x="376" y="45"/>
                    <a:pt x="379" y="39"/>
                    <a:pt x="382" y="34"/>
                  </a:cubicBezTo>
                  <a:cubicBezTo>
                    <a:pt x="383" y="30"/>
                    <a:pt x="385" y="27"/>
                    <a:pt x="389" y="28"/>
                  </a:cubicBezTo>
                  <a:cubicBezTo>
                    <a:pt x="389" y="28"/>
                    <a:pt x="390" y="29"/>
                    <a:pt x="390" y="29"/>
                  </a:cubicBezTo>
                  <a:cubicBezTo>
                    <a:pt x="391" y="29"/>
                    <a:pt x="392" y="27"/>
                    <a:pt x="392" y="26"/>
                  </a:cubicBezTo>
                  <a:cubicBezTo>
                    <a:pt x="387" y="24"/>
                    <a:pt x="380" y="21"/>
                    <a:pt x="374" y="18"/>
                  </a:cubicBezTo>
                  <a:cubicBezTo>
                    <a:pt x="373" y="18"/>
                    <a:pt x="372" y="20"/>
                    <a:pt x="373" y="21"/>
                  </a:cubicBezTo>
                  <a:cubicBezTo>
                    <a:pt x="373" y="21"/>
                    <a:pt x="374" y="21"/>
                    <a:pt x="374" y="22"/>
                  </a:cubicBezTo>
                  <a:cubicBezTo>
                    <a:pt x="378" y="24"/>
                    <a:pt x="376" y="27"/>
                    <a:pt x="375" y="30"/>
                  </a:cubicBezTo>
                  <a:cubicBezTo>
                    <a:pt x="373" y="33"/>
                    <a:pt x="370" y="41"/>
                    <a:pt x="368" y="45"/>
                  </a:cubicBezTo>
                  <a:cubicBezTo>
                    <a:pt x="366" y="51"/>
                    <a:pt x="365" y="51"/>
                    <a:pt x="361" y="50"/>
                  </a:cubicBezTo>
                  <a:cubicBezTo>
                    <a:pt x="361" y="50"/>
                    <a:pt x="360" y="50"/>
                    <a:pt x="359" y="50"/>
                  </a:cubicBezTo>
                  <a:cubicBezTo>
                    <a:pt x="359" y="50"/>
                    <a:pt x="358" y="52"/>
                    <a:pt x="358" y="53"/>
                  </a:cubicBezTo>
                  <a:moveTo>
                    <a:pt x="82" y="405"/>
                  </a:moveTo>
                  <a:cubicBezTo>
                    <a:pt x="79" y="401"/>
                    <a:pt x="75" y="396"/>
                    <a:pt x="71" y="390"/>
                  </a:cubicBezTo>
                  <a:cubicBezTo>
                    <a:pt x="70" y="389"/>
                    <a:pt x="69" y="390"/>
                    <a:pt x="68" y="391"/>
                  </a:cubicBezTo>
                  <a:cubicBezTo>
                    <a:pt x="69" y="392"/>
                    <a:pt x="69" y="393"/>
                    <a:pt x="69" y="393"/>
                  </a:cubicBezTo>
                  <a:cubicBezTo>
                    <a:pt x="71" y="396"/>
                    <a:pt x="70" y="397"/>
                    <a:pt x="65" y="400"/>
                  </a:cubicBezTo>
                  <a:cubicBezTo>
                    <a:pt x="62" y="402"/>
                    <a:pt x="56" y="406"/>
                    <a:pt x="52" y="409"/>
                  </a:cubicBezTo>
                  <a:cubicBezTo>
                    <a:pt x="48" y="411"/>
                    <a:pt x="45" y="413"/>
                    <a:pt x="43" y="410"/>
                  </a:cubicBezTo>
                  <a:cubicBezTo>
                    <a:pt x="43" y="409"/>
                    <a:pt x="42" y="409"/>
                    <a:pt x="42" y="408"/>
                  </a:cubicBezTo>
                  <a:cubicBezTo>
                    <a:pt x="41" y="408"/>
                    <a:pt x="39" y="409"/>
                    <a:pt x="39" y="410"/>
                  </a:cubicBezTo>
                  <a:cubicBezTo>
                    <a:pt x="42" y="414"/>
                    <a:pt x="46" y="421"/>
                    <a:pt x="50" y="426"/>
                  </a:cubicBezTo>
                  <a:cubicBezTo>
                    <a:pt x="51" y="427"/>
                    <a:pt x="52" y="426"/>
                    <a:pt x="52" y="425"/>
                  </a:cubicBezTo>
                  <a:cubicBezTo>
                    <a:pt x="52" y="424"/>
                    <a:pt x="52" y="424"/>
                    <a:pt x="51" y="423"/>
                  </a:cubicBezTo>
                  <a:cubicBezTo>
                    <a:pt x="49" y="419"/>
                    <a:pt x="53" y="417"/>
                    <a:pt x="56" y="416"/>
                  </a:cubicBezTo>
                  <a:cubicBezTo>
                    <a:pt x="58" y="414"/>
                    <a:pt x="65" y="409"/>
                    <a:pt x="69" y="407"/>
                  </a:cubicBezTo>
                  <a:cubicBezTo>
                    <a:pt x="74" y="403"/>
                    <a:pt x="75" y="403"/>
                    <a:pt x="78" y="406"/>
                  </a:cubicBezTo>
                  <a:cubicBezTo>
                    <a:pt x="78" y="406"/>
                    <a:pt x="78" y="407"/>
                    <a:pt x="79" y="407"/>
                  </a:cubicBezTo>
                  <a:cubicBezTo>
                    <a:pt x="80" y="407"/>
                    <a:pt x="81" y="406"/>
                    <a:pt x="82" y="405"/>
                  </a:cubicBezTo>
                  <a:moveTo>
                    <a:pt x="487" y="180"/>
                  </a:moveTo>
                  <a:cubicBezTo>
                    <a:pt x="492" y="180"/>
                    <a:pt x="496" y="179"/>
                    <a:pt x="498" y="178"/>
                  </a:cubicBezTo>
                  <a:cubicBezTo>
                    <a:pt x="499" y="176"/>
                    <a:pt x="498" y="175"/>
                    <a:pt x="497" y="175"/>
                  </a:cubicBezTo>
                  <a:cubicBezTo>
                    <a:pt x="497" y="175"/>
                    <a:pt x="495" y="175"/>
                    <a:pt x="494" y="175"/>
                  </a:cubicBezTo>
                  <a:cubicBezTo>
                    <a:pt x="493" y="175"/>
                    <a:pt x="491" y="175"/>
                    <a:pt x="489" y="174"/>
                  </a:cubicBezTo>
                  <a:cubicBezTo>
                    <a:pt x="488" y="173"/>
                    <a:pt x="486" y="171"/>
                    <a:pt x="486" y="169"/>
                  </a:cubicBezTo>
                  <a:cubicBezTo>
                    <a:pt x="485" y="168"/>
                    <a:pt x="484" y="166"/>
                    <a:pt x="484" y="165"/>
                  </a:cubicBezTo>
                  <a:cubicBezTo>
                    <a:pt x="483" y="162"/>
                    <a:pt x="484" y="161"/>
                    <a:pt x="489" y="159"/>
                  </a:cubicBezTo>
                  <a:cubicBezTo>
                    <a:pt x="493" y="157"/>
                    <a:pt x="498" y="154"/>
                    <a:pt x="503" y="152"/>
                  </a:cubicBezTo>
                  <a:cubicBezTo>
                    <a:pt x="506" y="150"/>
                    <a:pt x="510" y="148"/>
                    <a:pt x="512" y="151"/>
                  </a:cubicBezTo>
                  <a:cubicBezTo>
                    <a:pt x="512" y="152"/>
                    <a:pt x="512" y="152"/>
                    <a:pt x="513" y="153"/>
                  </a:cubicBezTo>
                  <a:cubicBezTo>
                    <a:pt x="514" y="153"/>
                    <a:pt x="515" y="152"/>
                    <a:pt x="516" y="151"/>
                  </a:cubicBezTo>
                  <a:cubicBezTo>
                    <a:pt x="514" y="147"/>
                    <a:pt x="511" y="141"/>
                    <a:pt x="507" y="135"/>
                  </a:cubicBezTo>
                  <a:cubicBezTo>
                    <a:pt x="506" y="135"/>
                    <a:pt x="504" y="136"/>
                    <a:pt x="504" y="137"/>
                  </a:cubicBezTo>
                  <a:cubicBezTo>
                    <a:pt x="505" y="137"/>
                    <a:pt x="505" y="137"/>
                    <a:pt x="505" y="138"/>
                  </a:cubicBezTo>
                  <a:cubicBezTo>
                    <a:pt x="507" y="142"/>
                    <a:pt x="503" y="143"/>
                    <a:pt x="500" y="145"/>
                  </a:cubicBezTo>
                  <a:cubicBezTo>
                    <a:pt x="497" y="146"/>
                    <a:pt x="490" y="150"/>
                    <a:pt x="486" y="152"/>
                  </a:cubicBezTo>
                  <a:cubicBezTo>
                    <a:pt x="480" y="155"/>
                    <a:pt x="479" y="155"/>
                    <a:pt x="477" y="153"/>
                  </a:cubicBezTo>
                  <a:cubicBezTo>
                    <a:pt x="477" y="152"/>
                    <a:pt x="476" y="152"/>
                    <a:pt x="476" y="151"/>
                  </a:cubicBezTo>
                  <a:cubicBezTo>
                    <a:pt x="475" y="151"/>
                    <a:pt x="474" y="152"/>
                    <a:pt x="473" y="153"/>
                  </a:cubicBezTo>
                  <a:cubicBezTo>
                    <a:pt x="476" y="158"/>
                    <a:pt x="482" y="169"/>
                    <a:pt x="487" y="180"/>
                  </a:cubicBezTo>
                  <a:moveTo>
                    <a:pt x="445" y="114"/>
                  </a:moveTo>
                  <a:cubicBezTo>
                    <a:pt x="446" y="113"/>
                    <a:pt x="447" y="112"/>
                    <a:pt x="448" y="112"/>
                  </a:cubicBezTo>
                  <a:cubicBezTo>
                    <a:pt x="448" y="113"/>
                    <a:pt x="449" y="113"/>
                    <a:pt x="449" y="113"/>
                  </a:cubicBezTo>
                  <a:cubicBezTo>
                    <a:pt x="452" y="116"/>
                    <a:pt x="453" y="116"/>
                    <a:pt x="458" y="111"/>
                  </a:cubicBezTo>
                  <a:cubicBezTo>
                    <a:pt x="462" y="109"/>
                    <a:pt x="468" y="103"/>
                    <a:pt x="470" y="101"/>
                  </a:cubicBezTo>
                  <a:cubicBezTo>
                    <a:pt x="473" y="99"/>
                    <a:pt x="476" y="97"/>
                    <a:pt x="474" y="94"/>
                  </a:cubicBezTo>
                  <a:cubicBezTo>
                    <a:pt x="473" y="93"/>
                    <a:pt x="473" y="93"/>
                    <a:pt x="473" y="92"/>
                  </a:cubicBezTo>
                  <a:cubicBezTo>
                    <a:pt x="473" y="91"/>
                    <a:pt x="474" y="90"/>
                    <a:pt x="475" y="90"/>
                  </a:cubicBezTo>
                  <a:cubicBezTo>
                    <a:pt x="479" y="95"/>
                    <a:pt x="484" y="101"/>
                    <a:pt x="487" y="105"/>
                  </a:cubicBezTo>
                  <a:cubicBezTo>
                    <a:pt x="487" y="106"/>
                    <a:pt x="486" y="107"/>
                    <a:pt x="485" y="107"/>
                  </a:cubicBezTo>
                  <a:cubicBezTo>
                    <a:pt x="484" y="107"/>
                    <a:pt x="484" y="106"/>
                    <a:pt x="484" y="106"/>
                  </a:cubicBezTo>
                  <a:cubicBezTo>
                    <a:pt x="481" y="103"/>
                    <a:pt x="478" y="105"/>
                    <a:pt x="475" y="108"/>
                  </a:cubicBezTo>
                  <a:cubicBezTo>
                    <a:pt x="470" y="111"/>
                    <a:pt x="465" y="115"/>
                    <a:pt x="463" y="117"/>
                  </a:cubicBezTo>
                  <a:cubicBezTo>
                    <a:pt x="458" y="121"/>
                    <a:pt x="457" y="122"/>
                    <a:pt x="459" y="125"/>
                  </a:cubicBezTo>
                  <a:cubicBezTo>
                    <a:pt x="459" y="126"/>
                    <a:pt x="460" y="126"/>
                    <a:pt x="460" y="127"/>
                  </a:cubicBezTo>
                  <a:cubicBezTo>
                    <a:pt x="460" y="128"/>
                    <a:pt x="458" y="129"/>
                    <a:pt x="457" y="129"/>
                  </a:cubicBezTo>
                  <a:cubicBezTo>
                    <a:pt x="453" y="123"/>
                    <a:pt x="449" y="118"/>
                    <a:pt x="445" y="114"/>
                  </a:cubicBezTo>
                  <a:moveTo>
                    <a:pt x="362" y="483"/>
                  </a:moveTo>
                  <a:cubicBezTo>
                    <a:pt x="356" y="485"/>
                    <a:pt x="350" y="489"/>
                    <a:pt x="349" y="490"/>
                  </a:cubicBezTo>
                  <a:cubicBezTo>
                    <a:pt x="350" y="493"/>
                    <a:pt x="350" y="497"/>
                    <a:pt x="351" y="500"/>
                  </a:cubicBezTo>
                  <a:cubicBezTo>
                    <a:pt x="352" y="500"/>
                    <a:pt x="355" y="500"/>
                    <a:pt x="355" y="499"/>
                  </a:cubicBezTo>
                  <a:cubicBezTo>
                    <a:pt x="355" y="498"/>
                    <a:pt x="354" y="496"/>
                    <a:pt x="355" y="493"/>
                  </a:cubicBezTo>
                  <a:cubicBezTo>
                    <a:pt x="356" y="490"/>
                    <a:pt x="359" y="488"/>
                    <a:pt x="362" y="487"/>
                  </a:cubicBezTo>
                  <a:cubicBezTo>
                    <a:pt x="366" y="486"/>
                    <a:pt x="375" y="483"/>
                    <a:pt x="381" y="496"/>
                  </a:cubicBezTo>
                  <a:cubicBezTo>
                    <a:pt x="387" y="509"/>
                    <a:pt x="379" y="516"/>
                    <a:pt x="374" y="518"/>
                  </a:cubicBezTo>
                  <a:cubicBezTo>
                    <a:pt x="370" y="519"/>
                    <a:pt x="366" y="518"/>
                    <a:pt x="364" y="517"/>
                  </a:cubicBezTo>
                  <a:cubicBezTo>
                    <a:pt x="362" y="516"/>
                    <a:pt x="361" y="514"/>
                    <a:pt x="360" y="513"/>
                  </a:cubicBezTo>
                  <a:cubicBezTo>
                    <a:pt x="359" y="513"/>
                    <a:pt x="357" y="514"/>
                    <a:pt x="357" y="515"/>
                  </a:cubicBezTo>
                  <a:cubicBezTo>
                    <a:pt x="359" y="518"/>
                    <a:pt x="360" y="521"/>
                    <a:pt x="362" y="524"/>
                  </a:cubicBezTo>
                  <a:cubicBezTo>
                    <a:pt x="363" y="524"/>
                    <a:pt x="370" y="523"/>
                    <a:pt x="376" y="520"/>
                  </a:cubicBezTo>
                  <a:cubicBezTo>
                    <a:pt x="383" y="518"/>
                    <a:pt x="389" y="513"/>
                    <a:pt x="391" y="505"/>
                  </a:cubicBezTo>
                  <a:cubicBezTo>
                    <a:pt x="392" y="498"/>
                    <a:pt x="389" y="490"/>
                    <a:pt x="382" y="485"/>
                  </a:cubicBezTo>
                  <a:cubicBezTo>
                    <a:pt x="375" y="479"/>
                    <a:pt x="367" y="481"/>
                    <a:pt x="362" y="483"/>
                  </a:cubicBezTo>
                  <a:moveTo>
                    <a:pt x="309" y="38"/>
                  </a:moveTo>
                  <a:cubicBezTo>
                    <a:pt x="309" y="38"/>
                    <a:pt x="312" y="41"/>
                    <a:pt x="321" y="43"/>
                  </a:cubicBezTo>
                  <a:cubicBezTo>
                    <a:pt x="329" y="44"/>
                    <a:pt x="336" y="41"/>
                    <a:pt x="337" y="34"/>
                  </a:cubicBezTo>
                  <a:cubicBezTo>
                    <a:pt x="339" y="27"/>
                    <a:pt x="333" y="23"/>
                    <a:pt x="329" y="20"/>
                  </a:cubicBezTo>
                  <a:cubicBezTo>
                    <a:pt x="324" y="16"/>
                    <a:pt x="322" y="14"/>
                    <a:pt x="322" y="11"/>
                  </a:cubicBezTo>
                  <a:cubicBezTo>
                    <a:pt x="322" y="9"/>
                    <a:pt x="325" y="5"/>
                    <a:pt x="331" y="7"/>
                  </a:cubicBezTo>
                  <a:cubicBezTo>
                    <a:pt x="337" y="9"/>
                    <a:pt x="337" y="15"/>
                    <a:pt x="337" y="16"/>
                  </a:cubicBezTo>
                  <a:cubicBezTo>
                    <a:pt x="338" y="17"/>
                    <a:pt x="339" y="17"/>
                    <a:pt x="340" y="16"/>
                  </a:cubicBezTo>
                  <a:cubicBezTo>
                    <a:pt x="341" y="14"/>
                    <a:pt x="341" y="8"/>
                    <a:pt x="341" y="7"/>
                  </a:cubicBezTo>
                  <a:cubicBezTo>
                    <a:pt x="339" y="6"/>
                    <a:pt x="337" y="5"/>
                    <a:pt x="331" y="3"/>
                  </a:cubicBezTo>
                  <a:cubicBezTo>
                    <a:pt x="318" y="0"/>
                    <a:pt x="315" y="9"/>
                    <a:pt x="314" y="13"/>
                  </a:cubicBezTo>
                  <a:cubicBezTo>
                    <a:pt x="314" y="16"/>
                    <a:pt x="316" y="20"/>
                    <a:pt x="323" y="25"/>
                  </a:cubicBezTo>
                  <a:cubicBezTo>
                    <a:pt x="328" y="29"/>
                    <a:pt x="330" y="31"/>
                    <a:pt x="329" y="35"/>
                  </a:cubicBezTo>
                  <a:cubicBezTo>
                    <a:pt x="328" y="38"/>
                    <a:pt x="326" y="40"/>
                    <a:pt x="321" y="39"/>
                  </a:cubicBezTo>
                  <a:cubicBezTo>
                    <a:pt x="313" y="37"/>
                    <a:pt x="314" y="32"/>
                    <a:pt x="314" y="28"/>
                  </a:cubicBezTo>
                  <a:cubicBezTo>
                    <a:pt x="313" y="27"/>
                    <a:pt x="311" y="27"/>
                    <a:pt x="310" y="27"/>
                  </a:cubicBezTo>
                  <a:cubicBezTo>
                    <a:pt x="310" y="29"/>
                    <a:pt x="309" y="34"/>
                    <a:pt x="309" y="38"/>
                  </a:cubicBezTo>
                  <a:moveTo>
                    <a:pt x="58" y="366"/>
                  </a:moveTo>
                  <a:cubicBezTo>
                    <a:pt x="58" y="366"/>
                    <a:pt x="58" y="361"/>
                    <a:pt x="55" y="354"/>
                  </a:cubicBezTo>
                  <a:cubicBezTo>
                    <a:pt x="52" y="346"/>
                    <a:pt x="45" y="342"/>
                    <a:pt x="39" y="345"/>
                  </a:cubicBezTo>
                  <a:cubicBezTo>
                    <a:pt x="32" y="347"/>
                    <a:pt x="32" y="354"/>
                    <a:pt x="32" y="360"/>
                  </a:cubicBezTo>
                  <a:cubicBezTo>
                    <a:pt x="31" y="366"/>
                    <a:pt x="31" y="369"/>
                    <a:pt x="28" y="370"/>
                  </a:cubicBezTo>
                  <a:cubicBezTo>
                    <a:pt x="26" y="371"/>
                    <a:pt x="22" y="371"/>
                    <a:pt x="20" y="365"/>
                  </a:cubicBezTo>
                  <a:cubicBezTo>
                    <a:pt x="18" y="358"/>
                    <a:pt x="23" y="356"/>
                    <a:pt x="24" y="355"/>
                  </a:cubicBezTo>
                  <a:cubicBezTo>
                    <a:pt x="24" y="354"/>
                    <a:pt x="24" y="353"/>
                    <a:pt x="22" y="352"/>
                  </a:cubicBezTo>
                  <a:cubicBezTo>
                    <a:pt x="20" y="353"/>
                    <a:pt x="15" y="356"/>
                    <a:pt x="14" y="356"/>
                  </a:cubicBezTo>
                  <a:cubicBezTo>
                    <a:pt x="15" y="358"/>
                    <a:pt x="15" y="361"/>
                    <a:pt x="17" y="367"/>
                  </a:cubicBezTo>
                  <a:cubicBezTo>
                    <a:pt x="22" y="379"/>
                    <a:pt x="30" y="378"/>
                    <a:pt x="34" y="375"/>
                  </a:cubicBezTo>
                  <a:cubicBezTo>
                    <a:pt x="37" y="373"/>
                    <a:pt x="39" y="370"/>
                    <a:pt x="39" y="361"/>
                  </a:cubicBezTo>
                  <a:cubicBezTo>
                    <a:pt x="39" y="355"/>
                    <a:pt x="40" y="352"/>
                    <a:pt x="44" y="351"/>
                  </a:cubicBezTo>
                  <a:cubicBezTo>
                    <a:pt x="47" y="350"/>
                    <a:pt x="50" y="351"/>
                    <a:pt x="52" y="355"/>
                  </a:cubicBezTo>
                  <a:cubicBezTo>
                    <a:pt x="55" y="363"/>
                    <a:pt x="50" y="365"/>
                    <a:pt x="47" y="367"/>
                  </a:cubicBezTo>
                  <a:cubicBezTo>
                    <a:pt x="46" y="369"/>
                    <a:pt x="47" y="370"/>
                    <a:pt x="48" y="371"/>
                  </a:cubicBezTo>
                  <a:cubicBezTo>
                    <a:pt x="50" y="370"/>
                    <a:pt x="54" y="368"/>
                    <a:pt x="58" y="366"/>
                  </a:cubicBezTo>
                  <a:moveTo>
                    <a:pt x="157" y="472"/>
                  </a:moveTo>
                  <a:cubicBezTo>
                    <a:pt x="155" y="473"/>
                    <a:pt x="155" y="474"/>
                    <a:pt x="155" y="475"/>
                  </a:cubicBezTo>
                  <a:cubicBezTo>
                    <a:pt x="155" y="475"/>
                    <a:pt x="155" y="475"/>
                    <a:pt x="156" y="476"/>
                  </a:cubicBezTo>
                  <a:cubicBezTo>
                    <a:pt x="158" y="478"/>
                    <a:pt x="158" y="479"/>
                    <a:pt x="155" y="481"/>
                  </a:cubicBezTo>
                  <a:cubicBezTo>
                    <a:pt x="153" y="483"/>
                    <a:pt x="152" y="483"/>
                    <a:pt x="151" y="484"/>
                  </a:cubicBezTo>
                  <a:cubicBezTo>
                    <a:pt x="150" y="482"/>
                    <a:pt x="141" y="477"/>
                    <a:pt x="139" y="476"/>
                  </a:cubicBezTo>
                  <a:cubicBezTo>
                    <a:pt x="139" y="475"/>
                    <a:pt x="139" y="475"/>
                    <a:pt x="140" y="472"/>
                  </a:cubicBezTo>
                  <a:cubicBezTo>
                    <a:pt x="140" y="469"/>
                    <a:pt x="141" y="467"/>
                    <a:pt x="144" y="468"/>
                  </a:cubicBezTo>
                  <a:cubicBezTo>
                    <a:pt x="144" y="469"/>
                    <a:pt x="145" y="469"/>
                    <a:pt x="145" y="469"/>
                  </a:cubicBezTo>
                  <a:cubicBezTo>
                    <a:pt x="146" y="469"/>
                    <a:pt x="147" y="467"/>
                    <a:pt x="147" y="466"/>
                  </a:cubicBezTo>
                  <a:cubicBezTo>
                    <a:pt x="144" y="465"/>
                    <a:pt x="139" y="461"/>
                    <a:pt x="133" y="457"/>
                  </a:cubicBezTo>
                  <a:cubicBezTo>
                    <a:pt x="131" y="457"/>
                    <a:pt x="131" y="459"/>
                    <a:pt x="131" y="460"/>
                  </a:cubicBezTo>
                  <a:cubicBezTo>
                    <a:pt x="131" y="460"/>
                    <a:pt x="132" y="460"/>
                    <a:pt x="132" y="461"/>
                  </a:cubicBezTo>
                  <a:cubicBezTo>
                    <a:pt x="135" y="463"/>
                    <a:pt x="133" y="467"/>
                    <a:pt x="133" y="469"/>
                  </a:cubicBezTo>
                  <a:cubicBezTo>
                    <a:pt x="133" y="472"/>
                    <a:pt x="127" y="500"/>
                    <a:pt x="127" y="500"/>
                  </a:cubicBezTo>
                  <a:cubicBezTo>
                    <a:pt x="127" y="501"/>
                    <a:pt x="127" y="501"/>
                    <a:pt x="127" y="501"/>
                  </a:cubicBezTo>
                  <a:cubicBezTo>
                    <a:pt x="128" y="501"/>
                    <a:pt x="132" y="503"/>
                    <a:pt x="133" y="503"/>
                  </a:cubicBezTo>
                  <a:cubicBezTo>
                    <a:pt x="135" y="501"/>
                    <a:pt x="153" y="488"/>
                    <a:pt x="158" y="484"/>
                  </a:cubicBezTo>
                  <a:cubicBezTo>
                    <a:pt x="163" y="480"/>
                    <a:pt x="164" y="481"/>
                    <a:pt x="166" y="481"/>
                  </a:cubicBezTo>
                  <a:cubicBezTo>
                    <a:pt x="167" y="481"/>
                    <a:pt x="167" y="482"/>
                    <a:pt x="167" y="482"/>
                  </a:cubicBezTo>
                  <a:cubicBezTo>
                    <a:pt x="168" y="481"/>
                    <a:pt x="169" y="480"/>
                    <a:pt x="169" y="479"/>
                  </a:cubicBezTo>
                  <a:cubicBezTo>
                    <a:pt x="164" y="477"/>
                    <a:pt x="158" y="473"/>
                    <a:pt x="157" y="472"/>
                  </a:cubicBezTo>
                  <a:moveTo>
                    <a:pt x="136" y="496"/>
                  </a:moveTo>
                  <a:cubicBezTo>
                    <a:pt x="136" y="496"/>
                    <a:pt x="136" y="496"/>
                    <a:pt x="135" y="496"/>
                  </a:cubicBezTo>
                  <a:cubicBezTo>
                    <a:pt x="135" y="496"/>
                    <a:pt x="135" y="495"/>
                    <a:pt x="135" y="495"/>
                  </a:cubicBezTo>
                  <a:cubicBezTo>
                    <a:pt x="138" y="479"/>
                    <a:pt x="138" y="479"/>
                    <a:pt x="138" y="479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36" y="496"/>
                    <a:pt x="136" y="496"/>
                    <a:pt x="136" y="496"/>
                  </a:cubicBezTo>
                  <a:moveTo>
                    <a:pt x="420" y="449"/>
                  </a:moveTo>
                  <a:cubicBezTo>
                    <a:pt x="421" y="448"/>
                    <a:pt x="427" y="443"/>
                    <a:pt x="430" y="439"/>
                  </a:cubicBezTo>
                  <a:cubicBezTo>
                    <a:pt x="431" y="439"/>
                    <a:pt x="433" y="441"/>
                    <a:pt x="432" y="442"/>
                  </a:cubicBezTo>
                  <a:cubicBezTo>
                    <a:pt x="432" y="442"/>
                    <a:pt x="432" y="442"/>
                    <a:pt x="431" y="443"/>
                  </a:cubicBezTo>
                  <a:cubicBezTo>
                    <a:pt x="430" y="445"/>
                    <a:pt x="430" y="446"/>
                    <a:pt x="431" y="452"/>
                  </a:cubicBezTo>
                  <a:cubicBezTo>
                    <a:pt x="433" y="457"/>
                    <a:pt x="439" y="479"/>
                    <a:pt x="440" y="481"/>
                  </a:cubicBezTo>
                  <a:cubicBezTo>
                    <a:pt x="440" y="482"/>
                    <a:pt x="437" y="486"/>
                    <a:pt x="437" y="486"/>
                  </a:cubicBezTo>
                  <a:cubicBezTo>
                    <a:pt x="436" y="486"/>
                    <a:pt x="436" y="487"/>
                    <a:pt x="436" y="486"/>
                  </a:cubicBezTo>
                  <a:cubicBezTo>
                    <a:pt x="435" y="486"/>
                    <a:pt x="411" y="471"/>
                    <a:pt x="409" y="469"/>
                  </a:cubicBezTo>
                  <a:cubicBezTo>
                    <a:pt x="407" y="468"/>
                    <a:pt x="403" y="466"/>
                    <a:pt x="401" y="467"/>
                  </a:cubicBezTo>
                  <a:cubicBezTo>
                    <a:pt x="400" y="468"/>
                    <a:pt x="400" y="468"/>
                    <a:pt x="399" y="468"/>
                  </a:cubicBezTo>
                  <a:cubicBezTo>
                    <a:pt x="398" y="468"/>
                    <a:pt x="397" y="467"/>
                    <a:pt x="397" y="465"/>
                  </a:cubicBezTo>
                  <a:cubicBezTo>
                    <a:pt x="404" y="461"/>
                    <a:pt x="409" y="457"/>
                    <a:pt x="411" y="456"/>
                  </a:cubicBezTo>
                  <a:cubicBezTo>
                    <a:pt x="412" y="456"/>
                    <a:pt x="413" y="457"/>
                    <a:pt x="413" y="458"/>
                  </a:cubicBezTo>
                  <a:cubicBezTo>
                    <a:pt x="412" y="459"/>
                    <a:pt x="412" y="459"/>
                    <a:pt x="412" y="459"/>
                  </a:cubicBezTo>
                  <a:cubicBezTo>
                    <a:pt x="409" y="461"/>
                    <a:pt x="411" y="463"/>
                    <a:pt x="414" y="464"/>
                  </a:cubicBezTo>
                  <a:cubicBezTo>
                    <a:pt x="416" y="466"/>
                    <a:pt x="416" y="466"/>
                    <a:pt x="417" y="466"/>
                  </a:cubicBezTo>
                  <a:cubicBezTo>
                    <a:pt x="418" y="465"/>
                    <a:pt x="427" y="458"/>
                    <a:pt x="429" y="457"/>
                  </a:cubicBezTo>
                  <a:cubicBezTo>
                    <a:pt x="428" y="456"/>
                    <a:pt x="428" y="456"/>
                    <a:pt x="427" y="453"/>
                  </a:cubicBezTo>
                  <a:cubicBezTo>
                    <a:pt x="426" y="450"/>
                    <a:pt x="425" y="449"/>
                    <a:pt x="423" y="450"/>
                  </a:cubicBezTo>
                  <a:cubicBezTo>
                    <a:pt x="422" y="451"/>
                    <a:pt x="422" y="451"/>
                    <a:pt x="422" y="451"/>
                  </a:cubicBezTo>
                  <a:cubicBezTo>
                    <a:pt x="421" y="451"/>
                    <a:pt x="420" y="450"/>
                    <a:pt x="420" y="449"/>
                  </a:cubicBezTo>
                  <a:moveTo>
                    <a:pt x="434" y="476"/>
                  </a:moveTo>
                  <a:cubicBezTo>
                    <a:pt x="430" y="460"/>
                    <a:pt x="430" y="460"/>
                    <a:pt x="430" y="460"/>
                  </a:cubicBezTo>
                  <a:cubicBezTo>
                    <a:pt x="420" y="468"/>
                    <a:pt x="420" y="468"/>
                    <a:pt x="420" y="468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6"/>
                    <a:pt x="434" y="47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29" name="Freeform 12"/>
            <p:cNvSpPr>
              <a:spLocks noEditPoints="1"/>
            </p:cNvSpPr>
            <p:nvPr/>
          </p:nvSpPr>
          <p:spPr bwMode="auto">
            <a:xfrm>
              <a:off x="18462" y="853"/>
              <a:ext cx="370" cy="710"/>
            </a:xfrm>
            <a:custGeom>
              <a:avLst/>
              <a:gdLst>
                <a:gd name="T0" fmla="*/ 1264 w 185"/>
                <a:gd name="T1" fmla="*/ 4144 h 355"/>
                <a:gd name="T2" fmla="*/ 1088 w 185"/>
                <a:gd name="T3" fmla="*/ 4640 h 355"/>
                <a:gd name="T4" fmla="*/ 464 w 185"/>
                <a:gd name="T5" fmla="*/ 4400 h 355"/>
                <a:gd name="T6" fmla="*/ 1968 w 185"/>
                <a:gd name="T7" fmla="*/ 3552 h 355"/>
                <a:gd name="T8" fmla="*/ 1472 w 185"/>
                <a:gd name="T9" fmla="*/ 3152 h 355"/>
                <a:gd name="T10" fmla="*/ 1888 w 185"/>
                <a:gd name="T11" fmla="*/ 5152 h 355"/>
                <a:gd name="T12" fmla="*/ 1392 w 185"/>
                <a:gd name="T13" fmla="*/ 4896 h 355"/>
                <a:gd name="T14" fmla="*/ 1184 w 185"/>
                <a:gd name="T15" fmla="*/ 5520 h 355"/>
                <a:gd name="T16" fmla="*/ 624 w 185"/>
                <a:gd name="T17" fmla="*/ 5184 h 355"/>
                <a:gd name="T18" fmla="*/ 1248 w 185"/>
                <a:gd name="T19" fmla="*/ 5680 h 355"/>
                <a:gd name="T20" fmla="*/ 368 w 185"/>
                <a:gd name="T21" fmla="*/ 672 h 355"/>
                <a:gd name="T22" fmla="*/ 224 w 185"/>
                <a:gd name="T23" fmla="*/ 656 h 355"/>
                <a:gd name="T24" fmla="*/ 256 w 185"/>
                <a:gd name="T25" fmla="*/ 896 h 355"/>
                <a:gd name="T26" fmla="*/ 1040 w 185"/>
                <a:gd name="T27" fmla="*/ 48 h 355"/>
                <a:gd name="T28" fmla="*/ 0 w 185"/>
                <a:gd name="T29" fmla="*/ 464 h 355"/>
                <a:gd name="T30" fmla="*/ 768 w 185"/>
                <a:gd name="T31" fmla="*/ 480 h 355"/>
                <a:gd name="T32" fmla="*/ 768 w 185"/>
                <a:gd name="T33" fmla="*/ 656 h 355"/>
                <a:gd name="T34" fmla="*/ 496 w 185"/>
                <a:gd name="T35" fmla="*/ 720 h 355"/>
                <a:gd name="T36" fmla="*/ 1328 w 185"/>
                <a:gd name="T37" fmla="*/ 592 h 355"/>
                <a:gd name="T38" fmla="*/ 2464 w 185"/>
                <a:gd name="T39" fmla="*/ 1168 h 355"/>
                <a:gd name="T40" fmla="*/ 96 w 185"/>
                <a:gd name="T41" fmla="*/ 3024 h 355"/>
                <a:gd name="T42" fmla="*/ 1008 w 185"/>
                <a:gd name="T43" fmla="*/ 3152 h 355"/>
                <a:gd name="T44" fmla="*/ 1136 w 185"/>
                <a:gd name="T45" fmla="*/ 2592 h 355"/>
                <a:gd name="T46" fmla="*/ 1712 w 185"/>
                <a:gd name="T47" fmla="*/ 208 h 355"/>
                <a:gd name="T48" fmla="*/ 624 w 185"/>
                <a:gd name="T49" fmla="*/ 176 h 355"/>
                <a:gd name="T50" fmla="*/ 656 w 185"/>
                <a:gd name="T51" fmla="*/ 304 h 355"/>
                <a:gd name="T52" fmla="*/ 624 w 185"/>
                <a:gd name="T53" fmla="*/ 176 h 355"/>
                <a:gd name="T54" fmla="*/ 1536 w 185"/>
                <a:gd name="T55" fmla="*/ 1296 h 355"/>
                <a:gd name="T56" fmla="*/ 960 w 185"/>
                <a:gd name="T57" fmla="*/ 1296 h 355"/>
                <a:gd name="T58" fmla="*/ 1088 w 185"/>
                <a:gd name="T59" fmla="*/ 2176 h 355"/>
                <a:gd name="T60" fmla="*/ 1440 w 185"/>
                <a:gd name="T61" fmla="*/ 1408 h 355"/>
                <a:gd name="T62" fmla="*/ 1104 w 185"/>
                <a:gd name="T63" fmla="*/ 2784 h 355"/>
                <a:gd name="T64" fmla="*/ 1360 w 185"/>
                <a:gd name="T65" fmla="*/ 3808 h 355"/>
                <a:gd name="T66" fmla="*/ 1152 w 185"/>
                <a:gd name="T67" fmla="*/ 4288 h 355"/>
                <a:gd name="T68" fmla="*/ 1344 w 185"/>
                <a:gd name="T69" fmla="*/ 4256 h 3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5"/>
                <a:gd name="T106" fmla="*/ 0 h 355"/>
                <a:gd name="T107" fmla="*/ 185 w 185"/>
                <a:gd name="T108" fmla="*/ 355 h 3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5" h="355">
                  <a:moveTo>
                    <a:pt x="147" y="221"/>
                  </a:moveTo>
                  <a:cubicBezTo>
                    <a:pt x="147" y="238"/>
                    <a:pt x="134" y="249"/>
                    <a:pt x="79" y="259"/>
                  </a:cubicBezTo>
                  <a:cubicBezTo>
                    <a:pt x="57" y="263"/>
                    <a:pt x="50" y="268"/>
                    <a:pt x="50" y="275"/>
                  </a:cubicBezTo>
                  <a:cubicBezTo>
                    <a:pt x="50" y="281"/>
                    <a:pt x="56" y="287"/>
                    <a:pt x="68" y="290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45" y="299"/>
                    <a:pt x="29" y="288"/>
                    <a:pt x="29" y="275"/>
                  </a:cubicBezTo>
                  <a:cubicBezTo>
                    <a:pt x="29" y="263"/>
                    <a:pt x="36" y="253"/>
                    <a:pt x="77" y="244"/>
                  </a:cubicBezTo>
                  <a:cubicBezTo>
                    <a:pt x="114" y="236"/>
                    <a:pt x="125" y="232"/>
                    <a:pt x="123" y="222"/>
                  </a:cubicBezTo>
                  <a:cubicBezTo>
                    <a:pt x="123" y="214"/>
                    <a:pt x="112" y="210"/>
                    <a:pt x="92" y="210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132" y="197"/>
                    <a:pt x="147" y="208"/>
                    <a:pt x="147" y="221"/>
                  </a:cubicBezTo>
                  <a:close/>
                  <a:moveTo>
                    <a:pt x="118" y="322"/>
                  </a:moveTo>
                  <a:cubicBezTo>
                    <a:pt x="118" y="306"/>
                    <a:pt x="106" y="297"/>
                    <a:pt x="87" y="293"/>
                  </a:cubicBezTo>
                  <a:cubicBezTo>
                    <a:pt x="87" y="306"/>
                    <a:pt x="87" y="306"/>
                    <a:pt x="87" y="306"/>
                  </a:cubicBezTo>
                  <a:cubicBezTo>
                    <a:pt x="95" y="309"/>
                    <a:pt x="102" y="314"/>
                    <a:pt x="102" y="323"/>
                  </a:cubicBezTo>
                  <a:cubicBezTo>
                    <a:pt x="102" y="334"/>
                    <a:pt x="91" y="345"/>
                    <a:pt x="74" y="345"/>
                  </a:cubicBezTo>
                  <a:cubicBezTo>
                    <a:pt x="51" y="345"/>
                    <a:pt x="44" y="334"/>
                    <a:pt x="41" y="327"/>
                  </a:cubicBezTo>
                  <a:cubicBezTo>
                    <a:pt x="40" y="325"/>
                    <a:pt x="40" y="324"/>
                    <a:pt x="39" y="324"/>
                  </a:cubicBezTo>
                  <a:cubicBezTo>
                    <a:pt x="38" y="325"/>
                    <a:pt x="37" y="326"/>
                    <a:pt x="37" y="328"/>
                  </a:cubicBezTo>
                  <a:cubicBezTo>
                    <a:pt x="39" y="342"/>
                    <a:pt x="57" y="355"/>
                    <a:pt x="78" y="355"/>
                  </a:cubicBezTo>
                  <a:cubicBezTo>
                    <a:pt x="102" y="355"/>
                    <a:pt x="118" y="340"/>
                    <a:pt x="118" y="322"/>
                  </a:cubicBezTo>
                  <a:close/>
                  <a:moveTo>
                    <a:pt x="23" y="42"/>
                  </a:moveTo>
                  <a:cubicBezTo>
                    <a:pt x="32" y="38"/>
                    <a:pt x="44" y="36"/>
                    <a:pt x="53" y="36"/>
                  </a:cubicBezTo>
                  <a:cubicBezTo>
                    <a:pt x="51" y="33"/>
                    <a:pt x="31" y="34"/>
                    <a:pt x="14" y="41"/>
                  </a:cubicBezTo>
                  <a:cubicBezTo>
                    <a:pt x="6" y="45"/>
                    <a:pt x="2" y="48"/>
                    <a:pt x="2" y="51"/>
                  </a:cubicBezTo>
                  <a:cubicBezTo>
                    <a:pt x="2" y="54"/>
                    <a:pt x="6" y="58"/>
                    <a:pt x="16" y="56"/>
                  </a:cubicBezTo>
                  <a:cubicBezTo>
                    <a:pt x="8" y="54"/>
                    <a:pt x="11" y="48"/>
                    <a:pt x="23" y="42"/>
                  </a:cubicBezTo>
                  <a:close/>
                  <a:moveTo>
                    <a:pt x="65" y="3"/>
                  </a:moveTo>
                  <a:cubicBezTo>
                    <a:pt x="33" y="0"/>
                    <a:pt x="17" y="9"/>
                    <a:pt x="18" y="16"/>
                  </a:cubicBezTo>
                  <a:cubicBezTo>
                    <a:pt x="8" y="19"/>
                    <a:pt x="0" y="23"/>
                    <a:pt x="0" y="29"/>
                  </a:cubicBezTo>
                  <a:cubicBezTo>
                    <a:pt x="0" y="32"/>
                    <a:pt x="3" y="36"/>
                    <a:pt x="9" y="37"/>
                  </a:cubicBezTo>
                  <a:cubicBezTo>
                    <a:pt x="21" y="33"/>
                    <a:pt x="35" y="30"/>
                    <a:pt x="48" y="30"/>
                  </a:cubicBezTo>
                  <a:cubicBezTo>
                    <a:pt x="58" y="30"/>
                    <a:pt x="64" y="33"/>
                    <a:pt x="64" y="36"/>
                  </a:cubicBezTo>
                  <a:cubicBezTo>
                    <a:pt x="64" y="39"/>
                    <a:pt x="58" y="41"/>
                    <a:pt x="48" y="41"/>
                  </a:cubicBezTo>
                  <a:cubicBezTo>
                    <a:pt x="44" y="41"/>
                    <a:pt x="43" y="41"/>
                    <a:pt x="41" y="40"/>
                  </a:cubicBezTo>
                  <a:cubicBezTo>
                    <a:pt x="37" y="42"/>
                    <a:pt x="32" y="43"/>
                    <a:pt x="31" y="45"/>
                  </a:cubicBezTo>
                  <a:cubicBezTo>
                    <a:pt x="34" y="46"/>
                    <a:pt x="40" y="47"/>
                    <a:pt x="46" y="47"/>
                  </a:cubicBezTo>
                  <a:cubicBezTo>
                    <a:pt x="65" y="47"/>
                    <a:pt x="72" y="44"/>
                    <a:pt x="83" y="37"/>
                  </a:cubicBezTo>
                  <a:cubicBezTo>
                    <a:pt x="87" y="34"/>
                    <a:pt x="93" y="32"/>
                    <a:pt x="97" y="32"/>
                  </a:cubicBezTo>
                  <a:cubicBezTo>
                    <a:pt x="135" y="37"/>
                    <a:pt x="154" y="53"/>
                    <a:pt x="154" y="73"/>
                  </a:cubicBezTo>
                  <a:cubicBezTo>
                    <a:pt x="154" y="98"/>
                    <a:pt x="126" y="116"/>
                    <a:pt x="77" y="138"/>
                  </a:cubicBezTo>
                  <a:cubicBezTo>
                    <a:pt x="24" y="162"/>
                    <a:pt x="4" y="171"/>
                    <a:pt x="6" y="189"/>
                  </a:cubicBezTo>
                  <a:cubicBezTo>
                    <a:pt x="7" y="203"/>
                    <a:pt x="23" y="214"/>
                    <a:pt x="64" y="212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40" y="197"/>
                    <a:pt x="33" y="192"/>
                    <a:pt x="33" y="186"/>
                  </a:cubicBezTo>
                  <a:cubicBezTo>
                    <a:pt x="33" y="177"/>
                    <a:pt x="49" y="170"/>
                    <a:pt x="71" y="162"/>
                  </a:cubicBezTo>
                  <a:cubicBezTo>
                    <a:pt x="161" y="126"/>
                    <a:pt x="185" y="105"/>
                    <a:pt x="185" y="73"/>
                  </a:cubicBezTo>
                  <a:cubicBezTo>
                    <a:pt x="185" y="39"/>
                    <a:pt x="155" y="22"/>
                    <a:pt x="107" y="13"/>
                  </a:cubicBezTo>
                  <a:cubicBezTo>
                    <a:pt x="87" y="9"/>
                    <a:pt x="83" y="5"/>
                    <a:pt x="65" y="3"/>
                  </a:cubicBezTo>
                  <a:close/>
                  <a:moveTo>
                    <a:pt x="39" y="11"/>
                  </a:moveTo>
                  <a:cubicBezTo>
                    <a:pt x="46" y="10"/>
                    <a:pt x="50" y="11"/>
                    <a:pt x="50" y="14"/>
                  </a:cubicBezTo>
                  <a:cubicBezTo>
                    <a:pt x="51" y="16"/>
                    <a:pt x="48" y="18"/>
                    <a:pt x="41" y="19"/>
                  </a:cubicBezTo>
                  <a:cubicBezTo>
                    <a:pt x="34" y="20"/>
                    <a:pt x="31" y="19"/>
                    <a:pt x="30" y="17"/>
                  </a:cubicBezTo>
                  <a:cubicBezTo>
                    <a:pt x="30" y="15"/>
                    <a:pt x="33" y="12"/>
                    <a:pt x="39" y="11"/>
                  </a:cubicBezTo>
                  <a:close/>
                  <a:moveTo>
                    <a:pt x="90" y="88"/>
                  </a:moveTo>
                  <a:cubicBezTo>
                    <a:pt x="94" y="86"/>
                    <a:pt x="96" y="84"/>
                    <a:pt x="96" y="81"/>
                  </a:cubicBezTo>
                  <a:cubicBezTo>
                    <a:pt x="96" y="75"/>
                    <a:pt x="88" y="70"/>
                    <a:pt x="78" y="70"/>
                  </a:cubicBezTo>
                  <a:cubicBezTo>
                    <a:pt x="68" y="70"/>
                    <a:pt x="60" y="75"/>
                    <a:pt x="60" y="81"/>
                  </a:cubicBezTo>
                  <a:cubicBezTo>
                    <a:pt x="60" y="84"/>
                    <a:pt x="62" y="86"/>
                    <a:pt x="66" y="88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71" y="135"/>
                    <a:pt x="84" y="129"/>
                    <a:pt x="89" y="127"/>
                  </a:cubicBezTo>
                  <a:lnTo>
                    <a:pt x="90" y="88"/>
                  </a:lnTo>
                  <a:close/>
                  <a:moveTo>
                    <a:pt x="87" y="166"/>
                  </a:moveTo>
                  <a:cubicBezTo>
                    <a:pt x="82" y="168"/>
                    <a:pt x="69" y="173"/>
                    <a:pt x="69" y="174"/>
                  </a:cubicBezTo>
                  <a:cubicBezTo>
                    <a:pt x="71" y="240"/>
                    <a:pt x="71" y="240"/>
                    <a:pt x="71" y="240"/>
                  </a:cubicBezTo>
                  <a:cubicBezTo>
                    <a:pt x="73" y="240"/>
                    <a:pt x="82" y="238"/>
                    <a:pt x="85" y="238"/>
                  </a:cubicBezTo>
                  <a:lnTo>
                    <a:pt x="87" y="166"/>
                  </a:lnTo>
                  <a:close/>
                  <a:moveTo>
                    <a:pt x="72" y="268"/>
                  </a:moveTo>
                  <a:cubicBezTo>
                    <a:pt x="74" y="326"/>
                    <a:pt x="75" y="330"/>
                    <a:pt x="78" y="335"/>
                  </a:cubicBezTo>
                  <a:cubicBezTo>
                    <a:pt x="81" y="330"/>
                    <a:pt x="82" y="325"/>
                    <a:pt x="84" y="266"/>
                  </a:cubicBezTo>
                  <a:cubicBezTo>
                    <a:pt x="82" y="266"/>
                    <a:pt x="75" y="267"/>
                    <a:pt x="72" y="2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01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785957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260648"/>
            <a:ext cx="1824286" cy="566069"/>
          </a:xfrm>
          <a:prstGeom prst="rect">
            <a:avLst/>
          </a:prstGeom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91344" y="260648"/>
            <a:ext cx="711200" cy="930275"/>
            <a:chOff x="17626" y="647"/>
            <a:chExt cx="1576" cy="2180"/>
          </a:xfrm>
        </p:grpSpPr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18032" y="647"/>
              <a:ext cx="1170" cy="1172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17626" y="1811"/>
              <a:ext cx="556" cy="554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18472" y="2537"/>
              <a:ext cx="292" cy="290"/>
            </a:xfrm>
            <a:prstGeom prst="ellipse">
              <a:avLst/>
            </a:prstGeom>
            <a:solidFill>
              <a:srgbClr val="0B0B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8" name="Freeform 11"/>
            <p:cNvSpPr>
              <a:spLocks noEditPoints="1"/>
            </p:cNvSpPr>
            <p:nvPr/>
          </p:nvSpPr>
          <p:spPr bwMode="auto">
            <a:xfrm>
              <a:off x="18074" y="693"/>
              <a:ext cx="1084" cy="1080"/>
            </a:xfrm>
            <a:custGeom>
              <a:avLst/>
              <a:gdLst>
                <a:gd name="T0" fmla="*/ 6368 w 542"/>
                <a:gd name="T1" fmla="*/ 6528 h 540"/>
                <a:gd name="T2" fmla="*/ 4656 w 542"/>
                <a:gd name="T3" fmla="*/ 7296 h 540"/>
                <a:gd name="T4" fmla="*/ 1712 w 542"/>
                <a:gd name="T5" fmla="*/ 5792 h 540"/>
                <a:gd name="T6" fmla="*/ 1360 w 542"/>
                <a:gd name="T7" fmla="*/ 3872 h 540"/>
                <a:gd name="T8" fmla="*/ 7344 w 542"/>
                <a:gd name="T9" fmla="*/ 4304 h 540"/>
                <a:gd name="T10" fmla="*/ 6704 w 542"/>
                <a:gd name="T11" fmla="*/ 6208 h 540"/>
                <a:gd name="T12" fmla="*/ 4256 w 542"/>
                <a:gd name="T13" fmla="*/ 7328 h 540"/>
                <a:gd name="T14" fmla="*/ 1312 w 542"/>
                <a:gd name="T15" fmla="*/ 4320 h 540"/>
                <a:gd name="T16" fmla="*/ 1424 w 542"/>
                <a:gd name="T17" fmla="*/ 3456 h 540"/>
                <a:gd name="T18" fmla="*/ 7584 w 542"/>
                <a:gd name="T19" fmla="*/ 3280 h 540"/>
                <a:gd name="T20" fmla="*/ 7552 w 542"/>
                <a:gd name="T21" fmla="*/ 5056 h 540"/>
                <a:gd name="T22" fmla="*/ 6784 w 542"/>
                <a:gd name="T23" fmla="*/ 6064 h 540"/>
                <a:gd name="T24" fmla="*/ 6944 w 542"/>
                <a:gd name="T25" fmla="*/ 5872 h 540"/>
                <a:gd name="T26" fmla="*/ 5456 w 542"/>
                <a:gd name="T27" fmla="*/ 7136 h 540"/>
                <a:gd name="T28" fmla="*/ 2800 w 542"/>
                <a:gd name="T29" fmla="*/ 7008 h 540"/>
                <a:gd name="T30" fmla="*/ 2784 w 542"/>
                <a:gd name="T31" fmla="*/ 6896 h 540"/>
                <a:gd name="T32" fmla="*/ 6080 w 542"/>
                <a:gd name="T33" fmla="*/ 7168 h 540"/>
                <a:gd name="T34" fmla="*/ 4928 w 542"/>
                <a:gd name="T35" fmla="*/ 7264 h 540"/>
                <a:gd name="T36" fmla="*/ 7408 w 542"/>
                <a:gd name="T37" fmla="*/ 3744 h 540"/>
                <a:gd name="T38" fmla="*/ 7680 w 542"/>
                <a:gd name="T39" fmla="*/ 3712 h 540"/>
                <a:gd name="T40" fmla="*/ 3200 w 542"/>
                <a:gd name="T41" fmla="*/ 7136 h 540"/>
                <a:gd name="T42" fmla="*/ 3280 w 542"/>
                <a:gd name="T43" fmla="*/ 7360 h 540"/>
                <a:gd name="T44" fmla="*/ 7216 w 542"/>
                <a:gd name="T45" fmla="*/ 5536 h 540"/>
                <a:gd name="T46" fmla="*/ 7536 w 542"/>
                <a:gd name="T47" fmla="*/ 5328 h 540"/>
                <a:gd name="T48" fmla="*/ 1264 w 542"/>
                <a:gd name="T49" fmla="*/ 5296 h 540"/>
                <a:gd name="T50" fmla="*/ 2080 w 542"/>
                <a:gd name="T51" fmla="*/ 6304 h 540"/>
                <a:gd name="T52" fmla="*/ 1776 w 542"/>
                <a:gd name="T53" fmla="*/ 6080 h 540"/>
                <a:gd name="T54" fmla="*/ 1264 w 542"/>
                <a:gd name="T55" fmla="*/ 4880 h 540"/>
                <a:gd name="T56" fmla="*/ 992 w 542"/>
                <a:gd name="T57" fmla="*/ 4912 h 540"/>
                <a:gd name="T58" fmla="*/ 2080 w 542"/>
                <a:gd name="T59" fmla="*/ 6800 h 540"/>
                <a:gd name="T60" fmla="*/ 704 w 542"/>
                <a:gd name="T61" fmla="*/ 2848 h 540"/>
                <a:gd name="T62" fmla="*/ 128 w 542"/>
                <a:gd name="T63" fmla="*/ 3232 h 540"/>
                <a:gd name="T64" fmla="*/ 2432 w 542"/>
                <a:gd name="T65" fmla="*/ 608 h 540"/>
                <a:gd name="T66" fmla="*/ 3568 w 542"/>
                <a:gd name="T67" fmla="*/ 304 h 540"/>
                <a:gd name="T68" fmla="*/ 3136 w 542"/>
                <a:gd name="T69" fmla="*/ 720 h 540"/>
                <a:gd name="T70" fmla="*/ 1680 w 542"/>
                <a:gd name="T71" fmla="*/ 1696 h 540"/>
                <a:gd name="T72" fmla="*/ 592 w 542"/>
                <a:gd name="T73" fmla="*/ 2208 h 540"/>
                <a:gd name="T74" fmla="*/ 1184 w 542"/>
                <a:gd name="T75" fmla="*/ 2208 h 540"/>
                <a:gd name="T76" fmla="*/ 608 w 542"/>
                <a:gd name="T77" fmla="*/ 4064 h 540"/>
                <a:gd name="T78" fmla="*/ 176 w 542"/>
                <a:gd name="T79" fmla="*/ 4544 h 540"/>
                <a:gd name="T80" fmla="*/ 8528 w 542"/>
                <a:gd name="T81" fmla="*/ 3408 h 540"/>
                <a:gd name="T82" fmla="*/ 6784 w 542"/>
                <a:gd name="T83" fmla="*/ 1200 h 540"/>
                <a:gd name="T84" fmla="*/ 6864 w 542"/>
                <a:gd name="T85" fmla="*/ 1440 h 540"/>
                <a:gd name="T86" fmla="*/ 4896 w 542"/>
                <a:gd name="T87" fmla="*/ 8608 h 540"/>
                <a:gd name="T88" fmla="*/ 8512 w 542"/>
                <a:gd name="T89" fmla="*/ 4560 h 540"/>
                <a:gd name="T90" fmla="*/ 4032 w 542"/>
                <a:gd name="T91" fmla="*/ 8464 h 540"/>
                <a:gd name="T92" fmla="*/ 8096 w 542"/>
                <a:gd name="T93" fmla="*/ 5264 h 540"/>
                <a:gd name="T94" fmla="*/ 8448 w 542"/>
                <a:gd name="T95" fmla="*/ 5696 h 540"/>
                <a:gd name="T96" fmla="*/ 4240 w 542"/>
                <a:gd name="T97" fmla="*/ 256 h 540"/>
                <a:gd name="T98" fmla="*/ 2832 w 542"/>
                <a:gd name="T99" fmla="*/ 8240 h 540"/>
                <a:gd name="T100" fmla="*/ 1600 w 542"/>
                <a:gd name="T101" fmla="*/ 6928 h 540"/>
                <a:gd name="T102" fmla="*/ 7536 w 542"/>
                <a:gd name="T103" fmla="*/ 6816 h 540"/>
                <a:gd name="T104" fmla="*/ 5728 w 542"/>
                <a:gd name="T105" fmla="*/ 848 h 540"/>
                <a:gd name="T106" fmla="*/ 1312 w 542"/>
                <a:gd name="T107" fmla="*/ 6480 h 540"/>
                <a:gd name="T108" fmla="*/ 7792 w 542"/>
                <a:gd name="T109" fmla="*/ 2880 h 540"/>
                <a:gd name="T110" fmla="*/ 7632 w 542"/>
                <a:gd name="T111" fmla="*/ 2448 h 540"/>
                <a:gd name="T112" fmla="*/ 7344 w 542"/>
                <a:gd name="T113" fmla="*/ 2000 h 540"/>
                <a:gd name="T114" fmla="*/ 6256 w 542"/>
                <a:gd name="T115" fmla="*/ 8080 h 540"/>
                <a:gd name="T116" fmla="*/ 5024 w 542"/>
                <a:gd name="T117" fmla="*/ 448 h 540"/>
                <a:gd name="T118" fmla="*/ 752 w 542"/>
                <a:gd name="T119" fmla="*/ 5872 h 540"/>
                <a:gd name="T120" fmla="*/ 2032 w 542"/>
                <a:gd name="T121" fmla="*/ 8000 h 540"/>
                <a:gd name="T122" fmla="*/ 6896 w 542"/>
                <a:gd name="T123" fmla="*/ 7088 h 540"/>
                <a:gd name="T124" fmla="*/ 6752 w 542"/>
                <a:gd name="T125" fmla="*/ 7216 h 5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42"/>
                <a:gd name="T190" fmla="*/ 0 h 540"/>
                <a:gd name="T191" fmla="*/ 542 w 542"/>
                <a:gd name="T192" fmla="*/ 540 h 5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42" h="540">
                  <a:moveTo>
                    <a:pt x="398" y="408"/>
                  </a:moveTo>
                  <a:cubicBezTo>
                    <a:pt x="399" y="408"/>
                    <a:pt x="400" y="409"/>
                    <a:pt x="400" y="410"/>
                  </a:cubicBezTo>
                  <a:cubicBezTo>
                    <a:pt x="399" y="410"/>
                    <a:pt x="399" y="410"/>
                    <a:pt x="399" y="410"/>
                  </a:cubicBezTo>
                  <a:cubicBezTo>
                    <a:pt x="398" y="412"/>
                    <a:pt x="397" y="413"/>
                    <a:pt x="400" y="416"/>
                  </a:cubicBezTo>
                  <a:cubicBezTo>
                    <a:pt x="402" y="418"/>
                    <a:pt x="405" y="422"/>
                    <a:pt x="407" y="423"/>
                  </a:cubicBezTo>
                  <a:cubicBezTo>
                    <a:pt x="408" y="425"/>
                    <a:pt x="410" y="427"/>
                    <a:pt x="412" y="425"/>
                  </a:cubicBezTo>
                  <a:cubicBezTo>
                    <a:pt x="412" y="425"/>
                    <a:pt x="412" y="425"/>
                    <a:pt x="413" y="425"/>
                  </a:cubicBezTo>
                  <a:cubicBezTo>
                    <a:pt x="413" y="425"/>
                    <a:pt x="414" y="426"/>
                    <a:pt x="414" y="426"/>
                  </a:cubicBezTo>
                  <a:cubicBezTo>
                    <a:pt x="411" y="429"/>
                    <a:pt x="407" y="432"/>
                    <a:pt x="405" y="434"/>
                  </a:cubicBezTo>
                  <a:cubicBezTo>
                    <a:pt x="404" y="434"/>
                    <a:pt x="403" y="433"/>
                    <a:pt x="404" y="432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6" y="430"/>
                    <a:pt x="405" y="428"/>
                    <a:pt x="403" y="426"/>
                  </a:cubicBezTo>
                  <a:cubicBezTo>
                    <a:pt x="401" y="423"/>
                    <a:pt x="398" y="420"/>
                    <a:pt x="397" y="419"/>
                  </a:cubicBezTo>
                  <a:cubicBezTo>
                    <a:pt x="395" y="416"/>
                    <a:pt x="394" y="415"/>
                    <a:pt x="392" y="417"/>
                  </a:cubicBezTo>
                  <a:cubicBezTo>
                    <a:pt x="392" y="417"/>
                    <a:pt x="391" y="417"/>
                    <a:pt x="391" y="417"/>
                  </a:cubicBezTo>
                  <a:cubicBezTo>
                    <a:pt x="390" y="417"/>
                    <a:pt x="389" y="416"/>
                    <a:pt x="390" y="416"/>
                  </a:cubicBezTo>
                  <a:cubicBezTo>
                    <a:pt x="393" y="413"/>
                    <a:pt x="396" y="410"/>
                    <a:pt x="398" y="408"/>
                  </a:cubicBezTo>
                  <a:moveTo>
                    <a:pt x="291" y="456"/>
                  </a:moveTo>
                  <a:cubicBezTo>
                    <a:pt x="288" y="457"/>
                    <a:pt x="284" y="457"/>
                    <a:pt x="280" y="457"/>
                  </a:cubicBezTo>
                  <a:cubicBezTo>
                    <a:pt x="279" y="458"/>
                    <a:pt x="279" y="459"/>
                    <a:pt x="280" y="460"/>
                  </a:cubicBezTo>
                  <a:cubicBezTo>
                    <a:pt x="280" y="460"/>
                    <a:pt x="281" y="459"/>
                    <a:pt x="281" y="460"/>
                  </a:cubicBezTo>
                  <a:cubicBezTo>
                    <a:pt x="283" y="460"/>
                    <a:pt x="283" y="461"/>
                    <a:pt x="284" y="464"/>
                  </a:cubicBezTo>
                  <a:cubicBezTo>
                    <a:pt x="284" y="466"/>
                    <a:pt x="284" y="470"/>
                    <a:pt x="284" y="474"/>
                  </a:cubicBezTo>
                  <a:cubicBezTo>
                    <a:pt x="284" y="477"/>
                    <a:pt x="284" y="479"/>
                    <a:pt x="282" y="479"/>
                  </a:cubicBezTo>
                  <a:cubicBezTo>
                    <a:pt x="282" y="479"/>
                    <a:pt x="281" y="479"/>
                    <a:pt x="281" y="479"/>
                  </a:cubicBezTo>
                  <a:cubicBezTo>
                    <a:pt x="280" y="480"/>
                    <a:pt x="281" y="481"/>
                    <a:pt x="281" y="481"/>
                  </a:cubicBezTo>
                  <a:cubicBezTo>
                    <a:pt x="284" y="481"/>
                    <a:pt x="289" y="481"/>
                    <a:pt x="293" y="480"/>
                  </a:cubicBezTo>
                  <a:cubicBezTo>
                    <a:pt x="294" y="480"/>
                    <a:pt x="293" y="479"/>
                    <a:pt x="293" y="478"/>
                  </a:cubicBezTo>
                  <a:cubicBezTo>
                    <a:pt x="292" y="478"/>
                    <a:pt x="292" y="478"/>
                    <a:pt x="292" y="478"/>
                  </a:cubicBezTo>
                  <a:cubicBezTo>
                    <a:pt x="289" y="478"/>
                    <a:pt x="289" y="476"/>
                    <a:pt x="289" y="474"/>
                  </a:cubicBezTo>
                  <a:cubicBezTo>
                    <a:pt x="289" y="472"/>
                    <a:pt x="288" y="467"/>
                    <a:pt x="288" y="464"/>
                  </a:cubicBezTo>
                  <a:cubicBezTo>
                    <a:pt x="288" y="460"/>
                    <a:pt x="288" y="459"/>
                    <a:pt x="290" y="459"/>
                  </a:cubicBezTo>
                  <a:cubicBezTo>
                    <a:pt x="291" y="459"/>
                    <a:pt x="291" y="459"/>
                    <a:pt x="291" y="459"/>
                  </a:cubicBezTo>
                  <a:cubicBezTo>
                    <a:pt x="292" y="458"/>
                    <a:pt x="291" y="457"/>
                    <a:pt x="291" y="456"/>
                  </a:cubicBezTo>
                  <a:moveTo>
                    <a:pt x="107" y="362"/>
                  </a:moveTo>
                  <a:cubicBezTo>
                    <a:pt x="105" y="359"/>
                    <a:pt x="103" y="356"/>
                    <a:pt x="101" y="352"/>
                  </a:cubicBezTo>
                  <a:cubicBezTo>
                    <a:pt x="101" y="351"/>
                    <a:pt x="100" y="352"/>
                    <a:pt x="100" y="352"/>
                  </a:cubicBezTo>
                  <a:cubicBezTo>
                    <a:pt x="100" y="353"/>
                    <a:pt x="100" y="353"/>
                    <a:pt x="100" y="354"/>
                  </a:cubicBezTo>
                  <a:cubicBezTo>
                    <a:pt x="101" y="356"/>
                    <a:pt x="100" y="356"/>
                    <a:pt x="97" y="358"/>
                  </a:cubicBezTo>
                  <a:cubicBezTo>
                    <a:pt x="95" y="359"/>
                    <a:pt x="91" y="361"/>
                    <a:pt x="88" y="362"/>
                  </a:cubicBezTo>
                  <a:cubicBezTo>
                    <a:pt x="86" y="364"/>
                    <a:pt x="84" y="364"/>
                    <a:pt x="83" y="362"/>
                  </a:cubicBezTo>
                  <a:cubicBezTo>
                    <a:pt x="82" y="362"/>
                    <a:pt x="82" y="362"/>
                    <a:pt x="82" y="361"/>
                  </a:cubicBezTo>
                  <a:cubicBezTo>
                    <a:pt x="81" y="361"/>
                    <a:pt x="80" y="362"/>
                    <a:pt x="80" y="362"/>
                  </a:cubicBezTo>
                  <a:cubicBezTo>
                    <a:pt x="82" y="365"/>
                    <a:pt x="84" y="369"/>
                    <a:pt x="86" y="373"/>
                  </a:cubicBezTo>
                  <a:cubicBezTo>
                    <a:pt x="86" y="373"/>
                    <a:pt x="87" y="373"/>
                    <a:pt x="88" y="372"/>
                  </a:cubicBezTo>
                  <a:cubicBezTo>
                    <a:pt x="87" y="372"/>
                    <a:pt x="87" y="371"/>
                    <a:pt x="87" y="371"/>
                  </a:cubicBezTo>
                  <a:cubicBezTo>
                    <a:pt x="86" y="369"/>
                    <a:pt x="88" y="368"/>
                    <a:pt x="90" y="367"/>
                  </a:cubicBezTo>
                  <a:cubicBezTo>
                    <a:pt x="92" y="366"/>
                    <a:pt x="96" y="363"/>
                    <a:pt x="99" y="362"/>
                  </a:cubicBezTo>
                  <a:cubicBezTo>
                    <a:pt x="103" y="360"/>
                    <a:pt x="103" y="360"/>
                    <a:pt x="104" y="362"/>
                  </a:cubicBezTo>
                  <a:cubicBezTo>
                    <a:pt x="105" y="362"/>
                    <a:pt x="105" y="363"/>
                    <a:pt x="105" y="363"/>
                  </a:cubicBezTo>
                  <a:cubicBezTo>
                    <a:pt x="106" y="363"/>
                    <a:pt x="107" y="362"/>
                    <a:pt x="107" y="362"/>
                  </a:cubicBezTo>
                  <a:moveTo>
                    <a:pt x="85" y="242"/>
                  </a:moveTo>
                  <a:cubicBezTo>
                    <a:pt x="85" y="238"/>
                    <a:pt x="86" y="235"/>
                    <a:pt x="87" y="230"/>
                  </a:cubicBezTo>
                  <a:cubicBezTo>
                    <a:pt x="86" y="230"/>
                    <a:pt x="85" y="230"/>
                    <a:pt x="85" y="230"/>
                  </a:cubicBezTo>
                  <a:cubicBezTo>
                    <a:pt x="84" y="230"/>
                    <a:pt x="84" y="231"/>
                    <a:pt x="84" y="231"/>
                  </a:cubicBezTo>
                  <a:cubicBezTo>
                    <a:pt x="83" y="233"/>
                    <a:pt x="82" y="233"/>
                    <a:pt x="79" y="233"/>
                  </a:cubicBezTo>
                  <a:cubicBezTo>
                    <a:pt x="77" y="232"/>
                    <a:pt x="73" y="231"/>
                    <a:pt x="69" y="231"/>
                  </a:cubicBezTo>
                  <a:cubicBezTo>
                    <a:pt x="67" y="230"/>
                    <a:pt x="65" y="230"/>
                    <a:pt x="65" y="227"/>
                  </a:cubicBezTo>
                  <a:cubicBezTo>
                    <a:pt x="65" y="227"/>
                    <a:pt x="65" y="227"/>
                    <a:pt x="65" y="226"/>
                  </a:cubicBezTo>
                  <a:cubicBezTo>
                    <a:pt x="65" y="226"/>
                    <a:pt x="63" y="225"/>
                    <a:pt x="63" y="226"/>
                  </a:cubicBezTo>
                  <a:cubicBezTo>
                    <a:pt x="62" y="229"/>
                    <a:pt x="62" y="233"/>
                    <a:pt x="61" y="238"/>
                  </a:cubicBezTo>
                  <a:cubicBezTo>
                    <a:pt x="61" y="238"/>
                    <a:pt x="62" y="238"/>
                    <a:pt x="63" y="238"/>
                  </a:cubicBezTo>
                  <a:cubicBezTo>
                    <a:pt x="63" y="238"/>
                    <a:pt x="63" y="237"/>
                    <a:pt x="63" y="237"/>
                  </a:cubicBezTo>
                  <a:cubicBezTo>
                    <a:pt x="64" y="234"/>
                    <a:pt x="66" y="235"/>
                    <a:pt x="68" y="235"/>
                  </a:cubicBezTo>
                  <a:cubicBezTo>
                    <a:pt x="70" y="236"/>
                    <a:pt x="75" y="236"/>
                    <a:pt x="78" y="237"/>
                  </a:cubicBezTo>
                  <a:cubicBezTo>
                    <a:pt x="82" y="238"/>
                    <a:pt x="82" y="238"/>
                    <a:pt x="82" y="240"/>
                  </a:cubicBezTo>
                  <a:cubicBezTo>
                    <a:pt x="82" y="241"/>
                    <a:pt x="82" y="241"/>
                    <a:pt x="82" y="242"/>
                  </a:cubicBezTo>
                  <a:cubicBezTo>
                    <a:pt x="83" y="242"/>
                    <a:pt x="84" y="242"/>
                    <a:pt x="85" y="242"/>
                  </a:cubicBezTo>
                  <a:moveTo>
                    <a:pt x="459" y="269"/>
                  </a:moveTo>
                  <a:cubicBezTo>
                    <a:pt x="459" y="272"/>
                    <a:pt x="459" y="276"/>
                    <a:pt x="459" y="280"/>
                  </a:cubicBezTo>
                  <a:cubicBezTo>
                    <a:pt x="460" y="281"/>
                    <a:pt x="461" y="281"/>
                    <a:pt x="461" y="281"/>
                  </a:cubicBezTo>
                  <a:cubicBezTo>
                    <a:pt x="461" y="280"/>
                    <a:pt x="461" y="280"/>
                    <a:pt x="461" y="279"/>
                  </a:cubicBezTo>
                  <a:cubicBezTo>
                    <a:pt x="462" y="277"/>
                    <a:pt x="463" y="277"/>
                    <a:pt x="466" y="277"/>
                  </a:cubicBezTo>
                  <a:cubicBezTo>
                    <a:pt x="468" y="277"/>
                    <a:pt x="473" y="277"/>
                    <a:pt x="476" y="277"/>
                  </a:cubicBezTo>
                  <a:cubicBezTo>
                    <a:pt x="479" y="278"/>
                    <a:pt x="481" y="278"/>
                    <a:pt x="481" y="280"/>
                  </a:cubicBezTo>
                  <a:cubicBezTo>
                    <a:pt x="481" y="280"/>
                    <a:pt x="481" y="281"/>
                    <a:pt x="481" y="281"/>
                  </a:cubicBezTo>
                  <a:cubicBezTo>
                    <a:pt x="481" y="282"/>
                    <a:pt x="483" y="282"/>
                    <a:pt x="483" y="281"/>
                  </a:cubicBezTo>
                  <a:cubicBezTo>
                    <a:pt x="483" y="278"/>
                    <a:pt x="483" y="274"/>
                    <a:pt x="483" y="269"/>
                  </a:cubicBezTo>
                  <a:cubicBezTo>
                    <a:pt x="483" y="269"/>
                    <a:pt x="482" y="269"/>
                    <a:pt x="481" y="269"/>
                  </a:cubicBezTo>
                  <a:cubicBezTo>
                    <a:pt x="481" y="270"/>
                    <a:pt x="481" y="270"/>
                    <a:pt x="481" y="271"/>
                  </a:cubicBezTo>
                  <a:cubicBezTo>
                    <a:pt x="481" y="273"/>
                    <a:pt x="479" y="273"/>
                    <a:pt x="476" y="273"/>
                  </a:cubicBezTo>
                  <a:cubicBezTo>
                    <a:pt x="474" y="273"/>
                    <a:pt x="469" y="273"/>
                    <a:pt x="467" y="273"/>
                  </a:cubicBezTo>
                  <a:cubicBezTo>
                    <a:pt x="462" y="273"/>
                    <a:pt x="462" y="272"/>
                    <a:pt x="462" y="270"/>
                  </a:cubicBezTo>
                  <a:cubicBezTo>
                    <a:pt x="462" y="270"/>
                    <a:pt x="462" y="269"/>
                    <a:pt x="462" y="269"/>
                  </a:cubicBezTo>
                  <a:cubicBezTo>
                    <a:pt x="461" y="268"/>
                    <a:pt x="460" y="268"/>
                    <a:pt x="459" y="269"/>
                  </a:cubicBezTo>
                  <a:moveTo>
                    <a:pt x="419" y="388"/>
                  </a:moveTo>
                  <a:cubicBezTo>
                    <a:pt x="419" y="388"/>
                    <a:pt x="416" y="389"/>
                    <a:pt x="412" y="392"/>
                  </a:cubicBezTo>
                  <a:cubicBezTo>
                    <a:pt x="409" y="396"/>
                    <a:pt x="409" y="401"/>
                    <a:pt x="412" y="404"/>
                  </a:cubicBezTo>
                  <a:cubicBezTo>
                    <a:pt x="416" y="407"/>
                    <a:pt x="419" y="405"/>
                    <a:pt x="422" y="404"/>
                  </a:cubicBezTo>
                  <a:cubicBezTo>
                    <a:pt x="426" y="402"/>
                    <a:pt x="428" y="402"/>
                    <a:pt x="429" y="403"/>
                  </a:cubicBezTo>
                  <a:cubicBezTo>
                    <a:pt x="430" y="404"/>
                    <a:pt x="432" y="406"/>
                    <a:pt x="429" y="409"/>
                  </a:cubicBezTo>
                  <a:cubicBezTo>
                    <a:pt x="426" y="412"/>
                    <a:pt x="423" y="410"/>
                    <a:pt x="422" y="409"/>
                  </a:cubicBezTo>
                  <a:cubicBezTo>
                    <a:pt x="422" y="410"/>
                    <a:pt x="421" y="410"/>
                    <a:pt x="421" y="411"/>
                  </a:cubicBezTo>
                  <a:cubicBezTo>
                    <a:pt x="422" y="412"/>
                    <a:pt x="425" y="414"/>
                    <a:pt x="426" y="414"/>
                  </a:cubicBezTo>
                  <a:cubicBezTo>
                    <a:pt x="427" y="414"/>
                    <a:pt x="429" y="412"/>
                    <a:pt x="431" y="410"/>
                  </a:cubicBezTo>
                  <a:cubicBezTo>
                    <a:pt x="437" y="404"/>
                    <a:pt x="433" y="399"/>
                    <a:pt x="430" y="398"/>
                  </a:cubicBezTo>
                  <a:cubicBezTo>
                    <a:pt x="428" y="397"/>
                    <a:pt x="426" y="397"/>
                    <a:pt x="421" y="399"/>
                  </a:cubicBezTo>
                  <a:cubicBezTo>
                    <a:pt x="418" y="401"/>
                    <a:pt x="416" y="401"/>
                    <a:pt x="414" y="399"/>
                  </a:cubicBezTo>
                  <a:cubicBezTo>
                    <a:pt x="413" y="398"/>
                    <a:pt x="412" y="396"/>
                    <a:pt x="414" y="394"/>
                  </a:cubicBezTo>
                  <a:cubicBezTo>
                    <a:pt x="417" y="390"/>
                    <a:pt x="420" y="392"/>
                    <a:pt x="423" y="393"/>
                  </a:cubicBezTo>
                  <a:cubicBezTo>
                    <a:pt x="423" y="393"/>
                    <a:pt x="424" y="392"/>
                    <a:pt x="424" y="391"/>
                  </a:cubicBezTo>
                  <a:cubicBezTo>
                    <a:pt x="423" y="390"/>
                    <a:pt x="421" y="389"/>
                    <a:pt x="419" y="388"/>
                  </a:cubicBezTo>
                  <a:moveTo>
                    <a:pt x="266" y="458"/>
                  </a:moveTo>
                  <a:cubicBezTo>
                    <a:pt x="266" y="458"/>
                    <a:pt x="263" y="457"/>
                    <a:pt x="258" y="456"/>
                  </a:cubicBezTo>
                  <a:cubicBezTo>
                    <a:pt x="253" y="456"/>
                    <a:pt x="249" y="459"/>
                    <a:pt x="249" y="463"/>
                  </a:cubicBezTo>
                  <a:cubicBezTo>
                    <a:pt x="249" y="468"/>
                    <a:pt x="252" y="470"/>
                    <a:pt x="255" y="471"/>
                  </a:cubicBezTo>
                  <a:cubicBezTo>
                    <a:pt x="259" y="473"/>
                    <a:pt x="260" y="474"/>
                    <a:pt x="260" y="476"/>
                  </a:cubicBezTo>
                  <a:cubicBezTo>
                    <a:pt x="260" y="477"/>
                    <a:pt x="259" y="480"/>
                    <a:pt x="255" y="480"/>
                  </a:cubicBezTo>
                  <a:cubicBezTo>
                    <a:pt x="251" y="479"/>
                    <a:pt x="251" y="475"/>
                    <a:pt x="251" y="475"/>
                  </a:cubicBezTo>
                  <a:cubicBezTo>
                    <a:pt x="250" y="474"/>
                    <a:pt x="249" y="474"/>
                    <a:pt x="249" y="475"/>
                  </a:cubicBezTo>
                  <a:cubicBezTo>
                    <a:pt x="249" y="476"/>
                    <a:pt x="249" y="480"/>
                    <a:pt x="249" y="480"/>
                  </a:cubicBezTo>
                  <a:cubicBezTo>
                    <a:pt x="250" y="481"/>
                    <a:pt x="252" y="481"/>
                    <a:pt x="256" y="482"/>
                  </a:cubicBezTo>
                  <a:cubicBezTo>
                    <a:pt x="264" y="482"/>
                    <a:pt x="265" y="477"/>
                    <a:pt x="265" y="474"/>
                  </a:cubicBezTo>
                  <a:cubicBezTo>
                    <a:pt x="265" y="472"/>
                    <a:pt x="263" y="470"/>
                    <a:pt x="258" y="467"/>
                  </a:cubicBezTo>
                  <a:cubicBezTo>
                    <a:pt x="255" y="466"/>
                    <a:pt x="253" y="464"/>
                    <a:pt x="254" y="462"/>
                  </a:cubicBezTo>
                  <a:cubicBezTo>
                    <a:pt x="254" y="460"/>
                    <a:pt x="255" y="458"/>
                    <a:pt x="258" y="459"/>
                  </a:cubicBezTo>
                  <a:cubicBezTo>
                    <a:pt x="263" y="459"/>
                    <a:pt x="263" y="463"/>
                    <a:pt x="264" y="465"/>
                  </a:cubicBezTo>
                  <a:cubicBezTo>
                    <a:pt x="265" y="465"/>
                    <a:pt x="266" y="465"/>
                    <a:pt x="266" y="465"/>
                  </a:cubicBezTo>
                  <a:cubicBezTo>
                    <a:pt x="266" y="463"/>
                    <a:pt x="266" y="461"/>
                    <a:pt x="266" y="458"/>
                  </a:cubicBezTo>
                  <a:moveTo>
                    <a:pt x="82" y="270"/>
                  </a:moveTo>
                  <a:cubicBezTo>
                    <a:pt x="82" y="270"/>
                    <a:pt x="83" y="268"/>
                    <a:pt x="84" y="263"/>
                  </a:cubicBezTo>
                  <a:cubicBezTo>
                    <a:pt x="84" y="258"/>
                    <a:pt x="81" y="254"/>
                    <a:pt x="77" y="254"/>
                  </a:cubicBezTo>
                  <a:cubicBezTo>
                    <a:pt x="72" y="254"/>
                    <a:pt x="70" y="257"/>
                    <a:pt x="69" y="261"/>
                  </a:cubicBezTo>
                  <a:cubicBezTo>
                    <a:pt x="67" y="264"/>
                    <a:pt x="66" y="266"/>
                    <a:pt x="64" y="266"/>
                  </a:cubicBezTo>
                  <a:cubicBezTo>
                    <a:pt x="63" y="266"/>
                    <a:pt x="60" y="265"/>
                    <a:pt x="60" y="261"/>
                  </a:cubicBezTo>
                  <a:cubicBezTo>
                    <a:pt x="61" y="257"/>
                    <a:pt x="64" y="256"/>
                    <a:pt x="65" y="256"/>
                  </a:cubicBezTo>
                  <a:cubicBezTo>
                    <a:pt x="65" y="256"/>
                    <a:pt x="65" y="255"/>
                    <a:pt x="65" y="254"/>
                  </a:cubicBezTo>
                  <a:cubicBezTo>
                    <a:pt x="63" y="254"/>
                    <a:pt x="60" y="254"/>
                    <a:pt x="59" y="255"/>
                  </a:cubicBezTo>
                  <a:cubicBezTo>
                    <a:pt x="59" y="256"/>
                    <a:pt x="58" y="258"/>
                    <a:pt x="58" y="262"/>
                  </a:cubicBezTo>
                  <a:cubicBezTo>
                    <a:pt x="58" y="270"/>
                    <a:pt x="63" y="271"/>
                    <a:pt x="66" y="270"/>
                  </a:cubicBezTo>
                  <a:cubicBezTo>
                    <a:pt x="68" y="270"/>
                    <a:pt x="70" y="269"/>
                    <a:pt x="72" y="264"/>
                  </a:cubicBezTo>
                  <a:cubicBezTo>
                    <a:pt x="74" y="260"/>
                    <a:pt x="76" y="258"/>
                    <a:pt x="78" y="259"/>
                  </a:cubicBezTo>
                  <a:cubicBezTo>
                    <a:pt x="80" y="259"/>
                    <a:pt x="81" y="260"/>
                    <a:pt x="81" y="263"/>
                  </a:cubicBezTo>
                  <a:cubicBezTo>
                    <a:pt x="81" y="268"/>
                    <a:pt x="78" y="268"/>
                    <a:pt x="75" y="269"/>
                  </a:cubicBezTo>
                  <a:cubicBezTo>
                    <a:pt x="75" y="270"/>
                    <a:pt x="75" y="271"/>
                    <a:pt x="76" y="271"/>
                  </a:cubicBezTo>
                  <a:cubicBezTo>
                    <a:pt x="77" y="271"/>
                    <a:pt x="79" y="271"/>
                    <a:pt x="82" y="270"/>
                  </a:cubicBezTo>
                  <a:moveTo>
                    <a:pt x="89" y="216"/>
                  </a:moveTo>
                  <a:cubicBezTo>
                    <a:pt x="89" y="216"/>
                    <a:pt x="91" y="214"/>
                    <a:pt x="93" y="210"/>
                  </a:cubicBezTo>
                  <a:cubicBezTo>
                    <a:pt x="94" y="205"/>
                    <a:pt x="92" y="200"/>
                    <a:pt x="88" y="199"/>
                  </a:cubicBezTo>
                  <a:cubicBezTo>
                    <a:pt x="84" y="198"/>
                    <a:pt x="81" y="201"/>
                    <a:pt x="79" y="203"/>
                  </a:cubicBezTo>
                  <a:cubicBezTo>
                    <a:pt x="76" y="206"/>
                    <a:pt x="75" y="208"/>
                    <a:pt x="73" y="207"/>
                  </a:cubicBezTo>
                  <a:cubicBezTo>
                    <a:pt x="72" y="207"/>
                    <a:pt x="70" y="205"/>
                    <a:pt x="71" y="202"/>
                  </a:cubicBezTo>
                  <a:cubicBezTo>
                    <a:pt x="72" y="198"/>
                    <a:pt x="76" y="198"/>
                    <a:pt x="77" y="198"/>
                  </a:cubicBezTo>
                  <a:cubicBezTo>
                    <a:pt x="77" y="198"/>
                    <a:pt x="77" y="197"/>
                    <a:pt x="77" y="196"/>
                  </a:cubicBezTo>
                  <a:cubicBezTo>
                    <a:pt x="76" y="196"/>
                    <a:pt x="72" y="195"/>
                    <a:pt x="71" y="195"/>
                  </a:cubicBezTo>
                  <a:cubicBezTo>
                    <a:pt x="71" y="196"/>
                    <a:pt x="70" y="198"/>
                    <a:pt x="69" y="202"/>
                  </a:cubicBezTo>
                  <a:cubicBezTo>
                    <a:pt x="66" y="209"/>
                    <a:pt x="71" y="212"/>
                    <a:pt x="74" y="212"/>
                  </a:cubicBezTo>
                  <a:cubicBezTo>
                    <a:pt x="76" y="212"/>
                    <a:pt x="78" y="212"/>
                    <a:pt x="82" y="207"/>
                  </a:cubicBezTo>
                  <a:cubicBezTo>
                    <a:pt x="85" y="204"/>
                    <a:pt x="86" y="203"/>
                    <a:pt x="89" y="204"/>
                  </a:cubicBezTo>
                  <a:cubicBezTo>
                    <a:pt x="90" y="205"/>
                    <a:pt x="91" y="206"/>
                    <a:pt x="91" y="209"/>
                  </a:cubicBezTo>
                  <a:cubicBezTo>
                    <a:pt x="89" y="214"/>
                    <a:pt x="86" y="213"/>
                    <a:pt x="83" y="213"/>
                  </a:cubicBezTo>
                  <a:cubicBezTo>
                    <a:pt x="83" y="214"/>
                    <a:pt x="83" y="215"/>
                    <a:pt x="83" y="216"/>
                  </a:cubicBezTo>
                  <a:cubicBezTo>
                    <a:pt x="84" y="216"/>
                    <a:pt x="86" y="217"/>
                    <a:pt x="89" y="216"/>
                  </a:cubicBezTo>
                  <a:moveTo>
                    <a:pt x="454" y="208"/>
                  </a:moveTo>
                  <a:cubicBezTo>
                    <a:pt x="460" y="203"/>
                    <a:pt x="461" y="202"/>
                    <a:pt x="466" y="198"/>
                  </a:cubicBezTo>
                  <a:cubicBezTo>
                    <a:pt x="468" y="197"/>
                    <a:pt x="468" y="197"/>
                    <a:pt x="469" y="198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70" y="199"/>
                    <a:pt x="471" y="199"/>
                    <a:pt x="471" y="198"/>
                  </a:cubicBezTo>
                  <a:cubicBezTo>
                    <a:pt x="470" y="195"/>
                    <a:pt x="469" y="191"/>
                    <a:pt x="467" y="188"/>
                  </a:cubicBezTo>
                  <a:cubicBezTo>
                    <a:pt x="466" y="187"/>
                    <a:pt x="465" y="188"/>
                    <a:pt x="465" y="188"/>
                  </a:cubicBezTo>
                  <a:cubicBezTo>
                    <a:pt x="465" y="189"/>
                    <a:pt x="466" y="189"/>
                    <a:pt x="466" y="190"/>
                  </a:cubicBezTo>
                  <a:cubicBezTo>
                    <a:pt x="466" y="192"/>
                    <a:pt x="466" y="192"/>
                    <a:pt x="463" y="194"/>
                  </a:cubicBezTo>
                  <a:cubicBezTo>
                    <a:pt x="462" y="195"/>
                    <a:pt x="448" y="206"/>
                    <a:pt x="448" y="207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448" y="208"/>
                    <a:pt x="450" y="210"/>
                    <a:pt x="450" y="210"/>
                  </a:cubicBezTo>
                  <a:cubicBezTo>
                    <a:pt x="457" y="211"/>
                    <a:pt x="466" y="211"/>
                    <a:pt x="469" y="212"/>
                  </a:cubicBezTo>
                  <a:cubicBezTo>
                    <a:pt x="473" y="212"/>
                    <a:pt x="474" y="213"/>
                    <a:pt x="474" y="214"/>
                  </a:cubicBezTo>
                  <a:cubicBezTo>
                    <a:pt x="474" y="214"/>
                    <a:pt x="474" y="215"/>
                    <a:pt x="474" y="215"/>
                  </a:cubicBezTo>
                  <a:cubicBezTo>
                    <a:pt x="475" y="215"/>
                    <a:pt x="476" y="215"/>
                    <a:pt x="476" y="215"/>
                  </a:cubicBezTo>
                  <a:cubicBezTo>
                    <a:pt x="476" y="212"/>
                    <a:pt x="474" y="208"/>
                    <a:pt x="474" y="205"/>
                  </a:cubicBezTo>
                  <a:cubicBezTo>
                    <a:pt x="473" y="205"/>
                    <a:pt x="472" y="205"/>
                    <a:pt x="472" y="206"/>
                  </a:cubicBezTo>
                  <a:cubicBezTo>
                    <a:pt x="472" y="206"/>
                    <a:pt x="472" y="207"/>
                    <a:pt x="472" y="207"/>
                  </a:cubicBezTo>
                  <a:cubicBezTo>
                    <a:pt x="472" y="208"/>
                    <a:pt x="472" y="209"/>
                    <a:pt x="469" y="209"/>
                  </a:cubicBezTo>
                  <a:cubicBezTo>
                    <a:pt x="464" y="209"/>
                    <a:pt x="459" y="208"/>
                    <a:pt x="454" y="208"/>
                  </a:cubicBezTo>
                  <a:moveTo>
                    <a:pt x="460" y="306"/>
                  </a:moveTo>
                  <a:cubicBezTo>
                    <a:pt x="468" y="304"/>
                    <a:pt x="469" y="304"/>
                    <a:pt x="475" y="303"/>
                  </a:cubicBezTo>
                  <a:cubicBezTo>
                    <a:pt x="478" y="303"/>
                    <a:pt x="478" y="303"/>
                    <a:pt x="478" y="304"/>
                  </a:cubicBezTo>
                  <a:cubicBezTo>
                    <a:pt x="478" y="305"/>
                    <a:pt x="478" y="305"/>
                    <a:pt x="478" y="305"/>
                  </a:cubicBezTo>
                  <a:cubicBezTo>
                    <a:pt x="479" y="306"/>
                    <a:pt x="480" y="306"/>
                    <a:pt x="480" y="306"/>
                  </a:cubicBezTo>
                  <a:cubicBezTo>
                    <a:pt x="481" y="302"/>
                    <a:pt x="481" y="299"/>
                    <a:pt x="482" y="294"/>
                  </a:cubicBezTo>
                  <a:cubicBezTo>
                    <a:pt x="481" y="294"/>
                    <a:pt x="480" y="294"/>
                    <a:pt x="480" y="294"/>
                  </a:cubicBezTo>
                  <a:cubicBezTo>
                    <a:pt x="480" y="295"/>
                    <a:pt x="480" y="295"/>
                    <a:pt x="480" y="295"/>
                  </a:cubicBezTo>
                  <a:cubicBezTo>
                    <a:pt x="479" y="297"/>
                    <a:pt x="478" y="298"/>
                    <a:pt x="475" y="298"/>
                  </a:cubicBezTo>
                  <a:cubicBezTo>
                    <a:pt x="474" y="299"/>
                    <a:pt x="456" y="301"/>
                    <a:pt x="456" y="302"/>
                  </a:cubicBezTo>
                  <a:cubicBezTo>
                    <a:pt x="455" y="302"/>
                    <a:pt x="455" y="302"/>
                    <a:pt x="455" y="302"/>
                  </a:cubicBezTo>
                  <a:cubicBezTo>
                    <a:pt x="455" y="302"/>
                    <a:pt x="456" y="305"/>
                    <a:pt x="456" y="306"/>
                  </a:cubicBezTo>
                  <a:cubicBezTo>
                    <a:pt x="461" y="309"/>
                    <a:pt x="469" y="314"/>
                    <a:pt x="472" y="316"/>
                  </a:cubicBezTo>
                  <a:cubicBezTo>
                    <a:pt x="475" y="318"/>
                    <a:pt x="475" y="319"/>
                    <a:pt x="475" y="320"/>
                  </a:cubicBezTo>
                  <a:cubicBezTo>
                    <a:pt x="475" y="321"/>
                    <a:pt x="475" y="321"/>
                    <a:pt x="475" y="322"/>
                  </a:cubicBezTo>
                  <a:cubicBezTo>
                    <a:pt x="475" y="322"/>
                    <a:pt x="476" y="323"/>
                    <a:pt x="477" y="322"/>
                  </a:cubicBezTo>
                  <a:cubicBezTo>
                    <a:pt x="477" y="319"/>
                    <a:pt x="478" y="316"/>
                    <a:pt x="479" y="313"/>
                  </a:cubicBezTo>
                  <a:cubicBezTo>
                    <a:pt x="479" y="312"/>
                    <a:pt x="477" y="312"/>
                    <a:pt x="477" y="312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6" y="315"/>
                    <a:pt x="476" y="315"/>
                    <a:pt x="473" y="314"/>
                  </a:cubicBezTo>
                  <a:cubicBezTo>
                    <a:pt x="469" y="311"/>
                    <a:pt x="464" y="308"/>
                    <a:pt x="460" y="306"/>
                  </a:cubicBezTo>
                  <a:moveTo>
                    <a:pt x="453" y="374"/>
                  </a:moveTo>
                  <a:cubicBezTo>
                    <a:pt x="453" y="375"/>
                    <a:pt x="452" y="377"/>
                    <a:pt x="451" y="378"/>
                  </a:cubicBezTo>
                  <a:cubicBezTo>
                    <a:pt x="451" y="378"/>
                    <a:pt x="450" y="379"/>
                    <a:pt x="448" y="380"/>
                  </a:cubicBezTo>
                  <a:cubicBezTo>
                    <a:pt x="447" y="380"/>
                    <a:pt x="445" y="380"/>
                    <a:pt x="445" y="379"/>
                  </a:cubicBezTo>
                  <a:cubicBezTo>
                    <a:pt x="444" y="379"/>
                    <a:pt x="443" y="378"/>
                    <a:pt x="442" y="377"/>
                  </a:cubicBezTo>
                  <a:cubicBezTo>
                    <a:pt x="441" y="375"/>
                    <a:pt x="442" y="374"/>
                    <a:pt x="443" y="372"/>
                  </a:cubicBezTo>
                  <a:cubicBezTo>
                    <a:pt x="442" y="371"/>
                    <a:pt x="442" y="371"/>
                    <a:pt x="442" y="371"/>
                  </a:cubicBezTo>
                  <a:cubicBezTo>
                    <a:pt x="440" y="372"/>
                    <a:pt x="430" y="373"/>
                    <a:pt x="428" y="373"/>
                  </a:cubicBezTo>
                  <a:cubicBezTo>
                    <a:pt x="427" y="376"/>
                    <a:pt x="425" y="378"/>
                    <a:pt x="424" y="379"/>
                  </a:cubicBezTo>
                  <a:cubicBezTo>
                    <a:pt x="424" y="379"/>
                    <a:pt x="425" y="380"/>
                    <a:pt x="426" y="380"/>
                  </a:cubicBezTo>
                  <a:cubicBezTo>
                    <a:pt x="426" y="380"/>
                    <a:pt x="427" y="379"/>
                    <a:pt x="427" y="379"/>
                  </a:cubicBezTo>
                  <a:cubicBezTo>
                    <a:pt x="428" y="378"/>
                    <a:pt x="429" y="378"/>
                    <a:pt x="431" y="377"/>
                  </a:cubicBezTo>
                  <a:cubicBezTo>
                    <a:pt x="434" y="376"/>
                    <a:pt x="437" y="376"/>
                    <a:pt x="439" y="376"/>
                  </a:cubicBezTo>
                  <a:cubicBezTo>
                    <a:pt x="439" y="379"/>
                    <a:pt x="439" y="382"/>
                    <a:pt x="442" y="384"/>
                  </a:cubicBezTo>
                  <a:cubicBezTo>
                    <a:pt x="446" y="387"/>
                    <a:pt x="450" y="384"/>
                    <a:pt x="451" y="381"/>
                  </a:cubicBezTo>
                  <a:cubicBezTo>
                    <a:pt x="452" y="380"/>
                    <a:pt x="453" y="379"/>
                    <a:pt x="453" y="378"/>
                  </a:cubicBezTo>
                  <a:cubicBezTo>
                    <a:pt x="454" y="377"/>
                    <a:pt x="456" y="374"/>
                    <a:pt x="459" y="368"/>
                  </a:cubicBezTo>
                  <a:cubicBezTo>
                    <a:pt x="459" y="367"/>
                    <a:pt x="458" y="367"/>
                    <a:pt x="457" y="367"/>
                  </a:cubicBezTo>
                  <a:cubicBezTo>
                    <a:pt x="457" y="367"/>
                    <a:pt x="457" y="367"/>
                    <a:pt x="457" y="368"/>
                  </a:cubicBezTo>
                  <a:cubicBezTo>
                    <a:pt x="455" y="370"/>
                    <a:pt x="455" y="370"/>
                    <a:pt x="451" y="368"/>
                  </a:cubicBezTo>
                  <a:cubicBezTo>
                    <a:pt x="450" y="367"/>
                    <a:pt x="445" y="364"/>
                    <a:pt x="443" y="363"/>
                  </a:cubicBezTo>
                  <a:cubicBezTo>
                    <a:pt x="439" y="361"/>
                    <a:pt x="439" y="360"/>
                    <a:pt x="439" y="358"/>
                  </a:cubicBezTo>
                  <a:cubicBezTo>
                    <a:pt x="439" y="358"/>
                    <a:pt x="440" y="358"/>
                    <a:pt x="440" y="357"/>
                  </a:cubicBezTo>
                  <a:cubicBezTo>
                    <a:pt x="440" y="357"/>
                    <a:pt x="439" y="356"/>
                    <a:pt x="438" y="356"/>
                  </a:cubicBezTo>
                  <a:cubicBezTo>
                    <a:pt x="437" y="359"/>
                    <a:pt x="434" y="363"/>
                    <a:pt x="432" y="366"/>
                  </a:cubicBezTo>
                  <a:cubicBezTo>
                    <a:pt x="433" y="367"/>
                    <a:pt x="434" y="367"/>
                    <a:pt x="434" y="367"/>
                  </a:cubicBezTo>
                  <a:cubicBezTo>
                    <a:pt x="435" y="367"/>
                    <a:pt x="435" y="367"/>
                    <a:pt x="435" y="366"/>
                  </a:cubicBezTo>
                  <a:cubicBezTo>
                    <a:pt x="436" y="365"/>
                    <a:pt x="437" y="365"/>
                    <a:pt x="440" y="367"/>
                  </a:cubicBezTo>
                  <a:cubicBezTo>
                    <a:pt x="442" y="368"/>
                    <a:pt x="449" y="372"/>
                    <a:pt x="453" y="374"/>
                  </a:cubicBezTo>
                  <a:moveTo>
                    <a:pt x="347" y="441"/>
                  </a:moveTo>
                  <a:cubicBezTo>
                    <a:pt x="348" y="441"/>
                    <a:pt x="353" y="439"/>
                    <a:pt x="355" y="438"/>
                  </a:cubicBezTo>
                  <a:cubicBezTo>
                    <a:pt x="356" y="438"/>
                    <a:pt x="356" y="439"/>
                    <a:pt x="356" y="440"/>
                  </a:cubicBezTo>
                  <a:cubicBezTo>
                    <a:pt x="356" y="440"/>
                    <a:pt x="356" y="440"/>
                    <a:pt x="355" y="440"/>
                  </a:cubicBezTo>
                  <a:cubicBezTo>
                    <a:pt x="354" y="441"/>
                    <a:pt x="354" y="441"/>
                    <a:pt x="354" y="445"/>
                  </a:cubicBezTo>
                  <a:cubicBezTo>
                    <a:pt x="354" y="449"/>
                    <a:pt x="354" y="463"/>
                    <a:pt x="354" y="465"/>
                  </a:cubicBezTo>
                  <a:cubicBezTo>
                    <a:pt x="354" y="465"/>
                    <a:pt x="352" y="467"/>
                    <a:pt x="352" y="467"/>
                  </a:cubicBezTo>
                  <a:cubicBezTo>
                    <a:pt x="351" y="467"/>
                    <a:pt x="351" y="467"/>
                    <a:pt x="351" y="467"/>
                  </a:cubicBezTo>
                  <a:cubicBezTo>
                    <a:pt x="351" y="467"/>
                    <a:pt x="339" y="453"/>
                    <a:pt x="337" y="452"/>
                  </a:cubicBezTo>
                  <a:cubicBezTo>
                    <a:pt x="337" y="451"/>
                    <a:pt x="335" y="449"/>
                    <a:pt x="333" y="449"/>
                  </a:cubicBezTo>
                  <a:cubicBezTo>
                    <a:pt x="332" y="450"/>
                    <a:pt x="332" y="450"/>
                    <a:pt x="332" y="450"/>
                  </a:cubicBezTo>
                  <a:cubicBezTo>
                    <a:pt x="331" y="450"/>
                    <a:pt x="331" y="449"/>
                    <a:pt x="331" y="448"/>
                  </a:cubicBezTo>
                  <a:cubicBezTo>
                    <a:pt x="336" y="446"/>
                    <a:pt x="339" y="445"/>
                    <a:pt x="341" y="444"/>
                  </a:cubicBezTo>
                  <a:cubicBezTo>
                    <a:pt x="341" y="444"/>
                    <a:pt x="342" y="445"/>
                    <a:pt x="341" y="446"/>
                  </a:cubicBezTo>
                  <a:cubicBezTo>
                    <a:pt x="341" y="446"/>
                    <a:pt x="341" y="446"/>
                    <a:pt x="341" y="446"/>
                  </a:cubicBezTo>
                  <a:cubicBezTo>
                    <a:pt x="339" y="447"/>
                    <a:pt x="340" y="448"/>
                    <a:pt x="341" y="450"/>
                  </a:cubicBezTo>
                  <a:cubicBezTo>
                    <a:pt x="342" y="451"/>
                    <a:pt x="342" y="451"/>
                    <a:pt x="343" y="452"/>
                  </a:cubicBezTo>
                  <a:cubicBezTo>
                    <a:pt x="344" y="451"/>
                    <a:pt x="350" y="449"/>
                    <a:pt x="351" y="448"/>
                  </a:cubicBezTo>
                  <a:cubicBezTo>
                    <a:pt x="351" y="448"/>
                    <a:pt x="351" y="447"/>
                    <a:pt x="351" y="446"/>
                  </a:cubicBezTo>
                  <a:cubicBezTo>
                    <a:pt x="351" y="443"/>
                    <a:pt x="351" y="442"/>
                    <a:pt x="349" y="443"/>
                  </a:cubicBezTo>
                  <a:cubicBezTo>
                    <a:pt x="348" y="443"/>
                    <a:pt x="348" y="443"/>
                    <a:pt x="348" y="443"/>
                  </a:cubicBezTo>
                  <a:cubicBezTo>
                    <a:pt x="348" y="443"/>
                    <a:pt x="347" y="442"/>
                    <a:pt x="347" y="441"/>
                  </a:cubicBezTo>
                  <a:moveTo>
                    <a:pt x="351" y="461"/>
                  </a:moveTo>
                  <a:cubicBezTo>
                    <a:pt x="351" y="450"/>
                    <a:pt x="351" y="450"/>
                    <a:pt x="351" y="450"/>
                  </a:cubicBezTo>
                  <a:cubicBezTo>
                    <a:pt x="344" y="453"/>
                    <a:pt x="344" y="453"/>
                    <a:pt x="344" y="453"/>
                  </a:cubicBezTo>
                  <a:cubicBezTo>
                    <a:pt x="351" y="461"/>
                    <a:pt x="351" y="461"/>
                    <a:pt x="351" y="461"/>
                  </a:cubicBezTo>
                  <a:moveTo>
                    <a:pt x="174" y="431"/>
                  </a:moveTo>
                  <a:cubicBezTo>
                    <a:pt x="176" y="432"/>
                    <a:pt x="179" y="434"/>
                    <a:pt x="182" y="435"/>
                  </a:cubicBezTo>
                  <a:cubicBezTo>
                    <a:pt x="182" y="436"/>
                    <a:pt x="182" y="437"/>
                    <a:pt x="181" y="437"/>
                  </a:cubicBezTo>
                  <a:cubicBezTo>
                    <a:pt x="181" y="437"/>
                    <a:pt x="180" y="437"/>
                    <a:pt x="180" y="437"/>
                  </a:cubicBezTo>
                  <a:cubicBezTo>
                    <a:pt x="179" y="436"/>
                    <a:pt x="178" y="436"/>
                    <a:pt x="175" y="438"/>
                  </a:cubicBezTo>
                  <a:cubicBezTo>
                    <a:pt x="172" y="441"/>
                    <a:pt x="160" y="449"/>
                    <a:pt x="159" y="450"/>
                  </a:cubicBezTo>
                  <a:cubicBezTo>
                    <a:pt x="159" y="450"/>
                    <a:pt x="156" y="449"/>
                    <a:pt x="156" y="449"/>
                  </a:cubicBezTo>
                  <a:cubicBezTo>
                    <a:pt x="156" y="449"/>
                    <a:pt x="156" y="449"/>
                    <a:pt x="156" y="449"/>
                  </a:cubicBezTo>
                  <a:cubicBezTo>
                    <a:pt x="156" y="448"/>
                    <a:pt x="160" y="431"/>
                    <a:pt x="160" y="429"/>
                  </a:cubicBezTo>
                  <a:cubicBezTo>
                    <a:pt x="160" y="428"/>
                    <a:pt x="161" y="425"/>
                    <a:pt x="159" y="424"/>
                  </a:cubicBezTo>
                  <a:cubicBezTo>
                    <a:pt x="159" y="423"/>
                    <a:pt x="159" y="423"/>
                    <a:pt x="158" y="423"/>
                  </a:cubicBezTo>
                  <a:cubicBezTo>
                    <a:pt x="158" y="422"/>
                    <a:pt x="159" y="421"/>
                    <a:pt x="160" y="421"/>
                  </a:cubicBezTo>
                  <a:cubicBezTo>
                    <a:pt x="164" y="424"/>
                    <a:pt x="167" y="426"/>
                    <a:pt x="168" y="427"/>
                  </a:cubicBezTo>
                  <a:cubicBezTo>
                    <a:pt x="168" y="428"/>
                    <a:pt x="168" y="429"/>
                    <a:pt x="167" y="429"/>
                  </a:cubicBezTo>
                  <a:cubicBezTo>
                    <a:pt x="167" y="429"/>
                    <a:pt x="167" y="429"/>
                    <a:pt x="166" y="428"/>
                  </a:cubicBezTo>
                  <a:cubicBezTo>
                    <a:pt x="165" y="427"/>
                    <a:pt x="164" y="429"/>
                    <a:pt x="164" y="431"/>
                  </a:cubicBezTo>
                  <a:cubicBezTo>
                    <a:pt x="164" y="432"/>
                    <a:pt x="164" y="432"/>
                    <a:pt x="163" y="433"/>
                  </a:cubicBezTo>
                  <a:cubicBezTo>
                    <a:pt x="164" y="434"/>
                    <a:pt x="170" y="437"/>
                    <a:pt x="171" y="438"/>
                  </a:cubicBezTo>
                  <a:cubicBezTo>
                    <a:pt x="171" y="438"/>
                    <a:pt x="172" y="437"/>
                    <a:pt x="173" y="436"/>
                  </a:cubicBezTo>
                  <a:cubicBezTo>
                    <a:pt x="175" y="435"/>
                    <a:pt x="176" y="434"/>
                    <a:pt x="174" y="433"/>
                  </a:cubicBezTo>
                  <a:cubicBezTo>
                    <a:pt x="174" y="433"/>
                    <a:pt x="174" y="433"/>
                    <a:pt x="173" y="433"/>
                  </a:cubicBezTo>
                  <a:cubicBezTo>
                    <a:pt x="173" y="432"/>
                    <a:pt x="174" y="431"/>
                    <a:pt x="174" y="431"/>
                  </a:cubicBezTo>
                  <a:moveTo>
                    <a:pt x="161" y="445"/>
                  </a:moveTo>
                  <a:cubicBezTo>
                    <a:pt x="169" y="439"/>
                    <a:pt x="169" y="439"/>
                    <a:pt x="169" y="439"/>
                  </a:cubicBezTo>
                  <a:cubicBezTo>
                    <a:pt x="163" y="435"/>
                    <a:pt x="163" y="435"/>
                    <a:pt x="163" y="435"/>
                  </a:cubicBezTo>
                  <a:cubicBezTo>
                    <a:pt x="161" y="445"/>
                    <a:pt x="161" y="445"/>
                    <a:pt x="161" y="445"/>
                  </a:cubicBezTo>
                  <a:moveTo>
                    <a:pt x="389" y="437"/>
                  </a:moveTo>
                  <a:cubicBezTo>
                    <a:pt x="389" y="438"/>
                    <a:pt x="390" y="439"/>
                    <a:pt x="390" y="440"/>
                  </a:cubicBezTo>
                  <a:cubicBezTo>
                    <a:pt x="390" y="441"/>
                    <a:pt x="389" y="442"/>
                    <a:pt x="387" y="444"/>
                  </a:cubicBezTo>
                  <a:cubicBezTo>
                    <a:pt x="387" y="444"/>
                    <a:pt x="386" y="445"/>
                    <a:pt x="385" y="445"/>
                  </a:cubicBezTo>
                  <a:cubicBezTo>
                    <a:pt x="385" y="445"/>
                    <a:pt x="378" y="436"/>
                    <a:pt x="377" y="433"/>
                  </a:cubicBezTo>
                  <a:cubicBezTo>
                    <a:pt x="375" y="430"/>
                    <a:pt x="375" y="429"/>
                    <a:pt x="376" y="428"/>
                  </a:cubicBezTo>
                  <a:cubicBezTo>
                    <a:pt x="377" y="428"/>
                    <a:pt x="377" y="428"/>
                    <a:pt x="377" y="427"/>
                  </a:cubicBezTo>
                  <a:cubicBezTo>
                    <a:pt x="377" y="427"/>
                    <a:pt x="377" y="426"/>
                    <a:pt x="376" y="426"/>
                  </a:cubicBezTo>
                  <a:cubicBezTo>
                    <a:pt x="373" y="428"/>
                    <a:pt x="370" y="430"/>
                    <a:pt x="366" y="432"/>
                  </a:cubicBezTo>
                  <a:cubicBezTo>
                    <a:pt x="366" y="432"/>
                    <a:pt x="367" y="433"/>
                    <a:pt x="367" y="434"/>
                  </a:cubicBezTo>
                  <a:cubicBezTo>
                    <a:pt x="368" y="433"/>
                    <a:pt x="368" y="433"/>
                    <a:pt x="368" y="433"/>
                  </a:cubicBezTo>
                  <a:cubicBezTo>
                    <a:pt x="370" y="432"/>
                    <a:pt x="371" y="433"/>
                    <a:pt x="373" y="436"/>
                  </a:cubicBezTo>
                  <a:cubicBezTo>
                    <a:pt x="374" y="438"/>
                    <a:pt x="374" y="438"/>
                    <a:pt x="380" y="448"/>
                  </a:cubicBezTo>
                  <a:cubicBezTo>
                    <a:pt x="379" y="449"/>
                    <a:pt x="377" y="450"/>
                    <a:pt x="377" y="450"/>
                  </a:cubicBezTo>
                  <a:cubicBezTo>
                    <a:pt x="375" y="451"/>
                    <a:pt x="373" y="450"/>
                    <a:pt x="373" y="450"/>
                  </a:cubicBezTo>
                  <a:cubicBezTo>
                    <a:pt x="373" y="449"/>
                    <a:pt x="372" y="449"/>
                    <a:pt x="372" y="448"/>
                  </a:cubicBezTo>
                  <a:cubicBezTo>
                    <a:pt x="371" y="448"/>
                    <a:pt x="370" y="449"/>
                    <a:pt x="370" y="449"/>
                  </a:cubicBezTo>
                  <a:cubicBezTo>
                    <a:pt x="370" y="450"/>
                    <a:pt x="373" y="454"/>
                    <a:pt x="374" y="455"/>
                  </a:cubicBezTo>
                  <a:cubicBezTo>
                    <a:pt x="382" y="451"/>
                    <a:pt x="386" y="448"/>
                    <a:pt x="393" y="443"/>
                  </a:cubicBezTo>
                  <a:cubicBezTo>
                    <a:pt x="393" y="442"/>
                    <a:pt x="391" y="437"/>
                    <a:pt x="391" y="437"/>
                  </a:cubicBezTo>
                  <a:cubicBezTo>
                    <a:pt x="390" y="436"/>
                    <a:pt x="389" y="437"/>
                    <a:pt x="389" y="437"/>
                  </a:cubicBezTo>
                  <a:moveTo>
                    <a:pt x="328" y="467"/>
                  </a:moveTo>
                  <a:cubicBezTo>
                    <a:pt x="328" y="467"/>
                    <a:pt x="328" y="468"/>
                    <a:pt x="327" y="469"/>
                  </a:cubicBezTo>
                  <a:cubicBezTo>
                    <a:pt x="327" y="470"/>
                    <a:pt x="326" y="471"/>
                    <a:pt x="324" y="472"/>
                  </a:cubicBezTo>
                  <a:cubicBezTo>
                    <a:pt x="324" y="472"/>
                    <a:pt x="322" y="473"/>
                    <a:pt x="321" y="473"/>
                  </a:cubicBezTo>
                  <a:cubicBezTo>
                    <a:pt x="321" y="473"/>
                    <a:pt x="318" y="462"/>
                    <a:pt x="318" y="459"/>
                  </a:cubicBezTo>
                  <a:cubicBezTo>
                    <a:pt x="317" y="455"/>
                    <a:pt x="317" y="454"/>
                    <a:pt x="319" y="454"/>
                  </a:cubicBezTo>
                  <a:cubicBezTo>
                    <a:pt x="319" y="454"/>
                    <a:pt x="320" y="453"/>
                    <a:pt x="320" y="453"/>
                  </a:cubicBezTo>
                  <a:cubicBezTo>
                    <a:pt x="320" y="453"/>
                    <a:pt x="320" y="452"/>
                    <a:pt x="319" y="451"/>
                  </a:cubicBezTo>
                  <a:cubicBezTo>
                    <a:pt x="316" y="452"/>
                    <a:pt x="312" y="453"/>
                    <a:pt x="308" y="454"/>
                  </a:cubicBezTo>
                  <a:cubicBezTo>
                    <a:pt x="308" y="454"/>
                    <a:pt x="308" y="456"/>
                    <a:pt x="308" y="456"/>
                  </a:cubicBezTo>
                  <a:cubicBezTo>
                    <a:pt x="309" y="456"/>
                    <a:pt x="309" y="456"/>
                    <a:pt x="310" y="456"/>
                  </a:cubicBezTo>
                  <a:cubicBezTo>
                    <a:pt x="312" y="456"/>
                    <a:pt x="312" y="457"/>
                    <a:pt x="313" y="460"/>
                  </a:cubicBezTo>
                  <a:cubicBezTo>
                    <a:pt x="314" y="462"/>
                    <a:pt x="314" y="462"/>
                    <a:pt x="316" y="474"/>
                  </a:cubicBezTo>
                  <a:cubicBezTo>
                    <a:pt x="315" y="474"/>
                    <a:pt x="313" y="475"/>
                    <a:pt x="312" y="475"/>
                  </a:cubicBezTo>
                  <a:cubicBezTo>
                    <a:pt x="310" y="475"/>
                    <a:pt x="309" y="474"/>
                    <a:pt x="309" y="473"/>
                  </a:cubicBezTo>
                  <a:cubicBezTo>
                    <a:pt x="308" y="473"/>
                    <a:pt x="308" y="472"/>
                    <a:pt x="308" y="471"/>
                  </a:cubicBezTo>
                  <a:cubicBezTo>
                    <a:pt x="307" y="471"/>
                    <a:pt x="306" y="471"/>
                    <a:pt x="306" y="472"/>
                  </a:cubicBezTo>
                  <a:cubicBezTo>
                    <a:pt x="306" y="473"/>
                    <a:pt x="307" y="477"/>
                    <a:pt x="307" y="478"/>
                  </a:cubicBezTo>
                  <a:cubicBezTo>
                    <a:pt x="316" y="477"/>
                    <a:pt x="322" y="476"/>
                    <a:pt x="330" y="473"/>
                  </a:cubicBezTo>
                  <a:cubicBezTo>
                    <a:pt x="330" y="473"/>
                    <a:pt x="330" y="467"/>
                    <a:pt x="330" y="467"/>
                  </a:cubicBezTo>
                  <a:cubicBezTo>
                    <a:pt x="329" y="466"/>
                    <a:pt x="328" y="466"/>
                    <a:pt x="328" y="467"/>
                  </a:cubicBezTo>
                  <a:moveTo>
                    <a:pt x="455" y="229"/>
                  </a:moveTo>
                  <a:cubicBezTo>
                    <a:pt x="456" y="231"/>
                    <a:pt x="457" y="236"/>
                    <a:pt x="457" y="238"/>
                  </a:cubicBezTo>
                  <a:cubicBezTo>
                    <a:pt x="458" y="239"/>
                    <a:pt x="458" y="239"/>
                    <a:pt x="459" y="238"/>
                  </a:cubicBezTo>
                  <a:cubicBezTo>
                    <a:pt x="459" y="238"/>
                    <a:pt x="459" y="238"/>
                    <a:pt x="459" y="237"/>
                  </a:cubicBezTo>
                  <a:cubicBezTo>
                    <a:pt x="459" y="235"/>
                    <a:pt x="460" y="235"/>
                    <a:pt x="463" y="234"/>
                  </a:cubicBezTo>
                  <a:cubicBezTo>
                    <a:pt x="466" y="233"/>
                    <a:pt x="474" y="232"/>
                    <a:pt x="475" y="231"/>
                  </a:cubicBezTo>
                  <a:cubicBezTo>
                    <a:pt x="474" y="233"/>
                    <a:pt x="471" y="236"/>
                    <a:pt x="468" y="240"/>
                  </a:cubicBezTo>
                  <a:cubicBezTo>
                    <a:pt x="464" y="244"/>
                    <a:pt x="461" y="249"/>
                    <a:pt x="458" y="252"/>
                  </a:cubicBezTo>
                  <a:cubicBezTo>
                    <a:pt x="458" y="253"/>
                    <a:pt x="458" y="253"/>
                    <a:pt x="459" y="254"/>
                  </a:cubicBezTo>
                  <a:cubicBezTo>
                    <a:pt x="460" y="253"/>
                    <a:pt x="473" y="253"/>
                    <a:pt x="476" y="252"/>
                  </a:cubicBezTo>
                  <a:cubicBezTo>
                    <a:pt x="480" y="252"/>
                    <a:pt x="480" y="252"/>
                    <a:pt x="481" y="254"/>
                  </a:cubicBezTo>
                  <a:cubicBezTo>
                    <a:pt x="481" y="254"/>
                    <a:pt x="481" y="255"/>
                    <a:pt x="481" y="255"/>
                  </a:cubicBezTo>
                  <a:cubicBezTo>
                    <a:pt x="481" y="255"/>
                    <a:pt x="483" y="255"/>
                    <a:pt x="483" y="255"/>
                  </a:cubicBezTo>
                  <a:cubicBezTo>
                    <a:pt x="483" y="252"/>
                    <a:pt x="482" y="248"/>
                    <a:pt x="482" y="245"/>
                  </a:cubicBezTo>
                  <a:cubicBezTo>
                    <a:pt x="482" y="245"/>
                    <a:pt x="481" y="245"/>
                    <a:pt x="480" y="245"/>
                  </a:cubicBezTo>
                  <a:cubicBezTo>
                    <a:pt x="480" y="246"/>
                    <a:pt x="480" y="246"/>
                    <a:pt x="480" y="247"/>
                  </a:cubicBezTo>
                  <a:cubicBezTo>
                    <a:pt x="480" y="249"/>
                    <a:pt x="479" y="249"/>
                    <a:pt x="476" y="250"/>
                  </a:cubicBezTo>
                  <a:cubicBezTo>
                    <a:pt x="474" y="250"/>
                    <a:pt x="467" y="250"/>
                    <a:pt x="465" y="250"/>
                  </a:cubicBezTo>
                  <a:cubicBezTo>
                    <a:pt x="466" y="249"/>
                    <a:pt x="468" y="247"/>
                    <a:pt x="472" y="242"/>
                  </a:cubicBezTo>
                  <a:cubicBezTo>
                    <a:pt x="475" y="238"/>
                    <a:pt x="478" y="236"/>
                    <a:pt x="479" y="235"/>
                  </a:cubicBezTo>
                  <a:cubicBezTo>
                    <a:pt x="480" y="234"/>
                    <a:pt x="480" y="233"/>
                    <a:pt x="481" y="233"/>
                  </a:cubicBezTo>
                  <a:cubicBezTo>
                    <a:pt x="480" y="233"/>
                    <a:pt x="480" y="232"/>
                    <a:pt x="480" y="232"/>
                  </a:cubicBezTo>
                  <a:cubicBezTo>
                    <a:pt x="480" y="230"/>
                    <a:pt x="479" y="226"/>
                    <a:pt x="479" y="225"/>
                  </a:cubicBezTo>
                  <a:cubicBezTo>
                    <a:pt x="478" y="224"/>
                    <a:pt x="477" y="225"/>
                    <a:pt x="477" y="225"/>
                  </a:cubicBezTo>
                  <a:cubicBezTo>
                    <a:pt x="477" y="226"/>
                    <a:pt x="477" y="226"/>
                    <a:pt x="477" y="226"/>
                  </a:cubicBezTo>
                  <a:cubicBezTo>
                    <a:pt x="477" y="229"/>
                    <a:pt x="475" y="229"/>
                    <a:pt x="473" y="229"/>
                  </a:cubicBezTo>
                  <a:cubicBezTo>
                    <a:pt x="470" y="230"/>
                    <a:pt x="466" y="231"/>
                    <a:pt x="463" y="231"/>
                  </a:cubicBezTo>
                  <a:cubicBezTo>
                    <a:pt x="459" y="232"/>
                    <a:pt x="458" y="231"/>
                    <a:pt x="457" y="230"/>
                  </a:cubicBezTo>
                  <a:cubicBezTo>
                    <a:pt x="457" y="229"/>
                    <a:pt x="457" y="229"/>
                    <a:pt x="457" y="229"/>
                  </a:cubicBezTo>
                  <a:cubicBezTo>
                    <a:pt x="457" y="228"/>
                    <a:pt x="456" y="228"/>
                    <a:pt x="455" y="229"/>
                  </a:cubicBezTo>
                  <a:moveTo>
                    <a:pt x="206" y="446"/>
                  </a:moveTo>
                  <a:cubicBezTo>
                    <a:pt x="205" y="446"/>
                    <a:pt x="205" y="447"/>
                    <a:pt x="205" y="448"/>
                  </a:cubicBezTo>
                  <a:cubicBezTo>
                    <a:pt x="206" y="448"/>
                    <a:pt x="206" y="448"/>
                    <a:pt x="206" y="449"/>
                  </a:cubicBezTo>
                  <a:cubicBezTo>
                    <a:pt x="208" y="450"/>
                    <a:pt x="208" y="451"/>
                    <a:pt x="207" y="454"/>
                  </a:cubicBezTo>
                  <a:cubicBezTo>
                    <a:pt x="207" y="455"/>
                    <a:pt x="206" y="456"/>
                    <a:pt x="206" y="458"/>
                  </a:cubicBezTo>
                  <a:cubicBezTo>
                    <a:pt x="206" y="458"/>
                    <a:pt x="202" y="457"/>
                    <a:pt x="200" y="456"/>
                  </a:cubicBezTo>
                  <a:cubicBezTo>
                    <a:pt x="197" y="455"/>
                    <a:pt x="194" y="453"/>
                    <a:pt x="194" y="453"/>
                  </a:cubicBezTo>
                  <a:cubicBezTo>
                    <a:pt x="194" y="452"/>
                    <a:pt x="195" y="450"/>
                    <a:pt x="195" y="449"/>
                  </a:cubicBezTo>
                  <a:cubicBezTo>
                    <a:pt x="197" y="446"/>
                    <a:pt x="197" y="445"/>
                    <a:pt x="200" y="446"/>
                  </a:cubicBezTo>
                  <a:cubicBezTo>
                    <a:pt x="200" y="446"/>
                    <a:pt x="200" y="446"/>
                    <a:pt x="201" y="446"/>
                  </a:cubicBezTo>
                  <a:cubicBezTo>
                    <a:pt x="201" y="446"/>
                    <a:pt x="201" y="445"/>
                    <a:pt x="201" y="444"/>
                  </a:cubicBezTo>
                  <a:cubicBezTo>
                    <a:pt x="198" y="443"/>
                    <a:pt x="194" y="441"/>
                    <a:pt x="191" y="440"/>
                  </a:cubicBezTo>
                  <a:cubicBezTo>
                    <a:pt x="190" y="440"/>
                    <a:pt x="190" y="441"/>
                    <a:pt x="190" y="442"/>
                  </a:cubicBezTo>
                  <a:cubicBezTo>
                    <a:pt x="190" y="442"/>
                    <a:pt x="191" y="442"/>
                    <a:pt x="191" y="442"/>
                  </a:cubicBezTo>
                  <a:cubicBezTo>
                    <a:pt x="193" y="443"/>
                    <a:pt x="193" y="444"/>
                    <a:pt x="191" y="448"/>
                  </a:cubicBezTo>
                  <a:cubicBezTo>
                    <a:pt x="190" y="449"/>
                    <a:pt x="189" y="453"/>
                    <a:pt x="187" y="457"/>
                  </a:cubicBezTo>
                  <a:cubicBezTo>
                    <a:pt x="186" y="459"/>
                    <a:pt x="185" y="461"/>
                    <a:pt x="183" y="460"/>
                  </a:cubicBezTo>
                  <a:cubicBezTo>
                    <a:pt x="183" y="460"/>
                    <a:pt x="182" y="460"/>
                    <a:pt x="182" y="460"/>
                  </a:cubicBezTo>
                  <a:cubicBezTo>
                    <a:pt x="181" y="460"/>
                    <a:pt x="181" y="461"/>
                    <a:pt x="181" y="462"/>
                  </a:cubicBezTo>
                  <a:cubicBezTo>
                    <a:pt x="183" y="463"/>
                    <a:pt x="188" y="465"/>
                    <a:pt x="192" y="466"/>
                  </a:cubicBezTo>
                  <a:cubicBezTo>
                    <a:pt x="192" y="466"/>
                    <a:pt x="193" y="465"/>
                    <a:pt x="193" y="464"/>
                  </a:cubicBezTo>
                  <a:cubicBezTo>
                    <a:pt x="192" y="464"/>
                    <a:pt x="192" y="464"/>
                    <a:pt x="192" y="464"/>
                  </a:cubicBezTo>
                  <a:cubicBezTo>
                    <a:pt x="190" y="463"/>
                    <a:pt x="190" y="461"/>
                    <a:pt x="191" y="459"/>
                  </a:cubicBezTo>
                  <a:cubicBezTo>
                    <a:pt x="192" y="458"/>
                    <a:pt x="192" y="457"/>
                    <a:pt x="193" y="455"/>
                  </a:cubicBezTo>
                  <a:cubicBezTo>
                    <a:pt x="193" y="455"/>
                    <a:pt x="196" y="457"/>
                    <a:pt x="199" y="458"/>
                  </a:cubicBezTo>
                  <a:cubicBezTo>
                    <a:pt x="201" y="459"/>
                    <a:pt x="205" y="460"/>
                    <a:pt x="205" y="460"/>
                  </a:cubicBezTo>
                  <a:cubicBezTo>
                    <a:pt x="205" y="461"/>
                    <a:pt x="204" y="462"/>
                    <a:pt x="204" y="463"/>
                  </a:cubicBezTo>
                  <a:cubicBezTo>
                    <a:pt x="203" y="466"/>
                    <a:pt x="202" y="468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8" y="467"/>
                    <a:pt x="198" y="468"/>
                    <a:pt x="198" y="469"/>
                  </a:cubicBezTo>
                  <a:cubicBezTo>
                    <a:pt x="201" y="470"/>
                    <a:pt x="205" y="471"/>
                    <a:pt x="209" y="472"/>
                  </a:cubicBezTo>
                  <a:cubicBezTo>
                    <a:pt x="210" y="472"/>
                    <a:pt x="210" y="471"/>
                    <a:pt x="210" y="470"/>
                  </a:cubicBezTo>
                  <a:cubicBezTo>
                    <a:pt x="210" y="470"/>
                    <a:pt x="210" y="470"/>
                    <a:pt x="209" y="470"/>
                  </a:cubicBezTo>
                  <a:cubicBezTo>
                    <a:pt x="207" y="469"/>
                    <a:pt x="207" y="468"/>
                    <a:pt x="208" y="465"/>
                  </a:cubicBezTo>
                  <a:cubicBezTo>
                    <a:pt x="209" y="463"/>
                    <a:pt x="210" y="458"/>
                    <a:pt x="211" y="455"/>
                  </a:cubicBezTo>
                  <a:cubicBezTo>
                    <a:pt x="212" y="452"/>
                    <a:pt x="213" y="451"/>
                    <a:pt x="215" y="451"/>
                  </a:cubicBezTo>
                  <a:cubicBezTo>
                    <a:pt x="215" y="451"/>
                    <a:pt x="216" y="452"/>
                    <a:pt x="216" y="452"/>
                  </a:cubicBezTo>
                  <a:cubicBezTo>
                    <a:pt x="217" y="451"/>
                    <a:pt x="217" y="450"/>
                    <a:pt x="217" y="450"/>
                  </a:cubicBezTo>
                  <a:cubicBezTo>
                    <a:pt x="213" y="449"/>
                    <a:pt x="209" y="447"/>
                    <a:pt x="206" y="446"/>
                  </a:cubicBezTo>
                  <a:moveTo>
                    <a:pt x="451" y="326"/>
                  </a:moveTo>
                  <a:cubicBezTo>
                    <a:pt x="449" y="332"/>
                    <a:pt x="446" y="339"/>
                    <a:pt x="444" y="344"/>
                  </a:cubicBezTo>
                  <a:cubicBezTo>
                    <a:pt x="445" y="345"/>
                    <a:pt x="449" y="347"/>
                    <a:pt x="450" y="348"/>
                  </a:cubicBezTo>
                  <a:cubicBezTo>
                    <a:pt x="451" y="348"/>
                    <a:pt x="451" y="347"/>
                    <a:pt x="451" y="346"/>
                  </a:cubicBezTo>
                  <a:cubicBezTo>
                    <a:pt x="451" y="346"/>
                    <a:pt x="451" y="345"/>
                    <a:pt x="450" y="345"/>
                  </a:cubicBezTo>
                  <a:cubicBezTo>
                    <a:pt x="448" y="343"/>
                    <a:pt x="448" y="342"/>
                    <a:pt x="448" y="340"/>
                  </a:cubicBezTo>
                  <a:cubicBezTo>
                    <a:pt x="449" y="339"/>
                    <a:pt x="449" y="338"/>
                    <a:pt x="449" y="337"/>
                  </a:cubicBezTo>
                  <a:cubicBezTo>
                    <a:pt x="450" y="335"/>
                    <a:pt x="451" y="334"/>
                    <a:pt x="454" y="335"/>
                  </a:cubicBezTo>
                  <a:cubicBezTo>
                    <a:pt x="455" y="336"/>
                    <a:pt x="459" y="337"/>
                    <a:pt x="459" y="337"/>
                  </a:cubicBezTo>
                  <a:cubicBezTo>
                    <a:pt x="459" y="337"/>
                    <a:pt x="456" y="344"/>
                    <a:pt x="456" y="344"/>
                  </a:cubicBezTo>
                  <a:cubicBezTo>
                    <a:pt x="457" y="344"/>
                    <a:pt x="458" y="344"/>
                    <a:pt x="458" y="344"/>
                  </a:cubicBezTo>
                  <a:cubicBezTo>
                    <a:pt x="458" y="344"/>
                    <a:pt x="459" y="343"/>
                    <a:pt x="461" y="338"/>
                  </a:cubicBezTo>
                  <a:cubicBezTo>
                    <a:pt x="462" y="338"/>
                    <a:pt x="467" y="340"/>
                    <a:pt x="468" y="340"/>
                  </a:cubicBezTo>
                  <a:cubicBezTo>
                    <a:pt x="468" y="340"/>
                    <a:pt x="468" y="341"/>
                    <a:pt x="468" y="342"/>
                  </a:cubicBezTo>
                  <a:cubicBezTo>
                    <a:pt x="468" y="343"/>
                    <a:pt x="467" y="346"/>
                    <a:pt x="466" y="347"/>
                  </a:cubicBezTo>
                  <a:cubicBezTo>
                    <a:pt x="465" y="349"/>
                    <a:pt x="464" y="350"/>
                    <a:pt x="463" y="350"/>
                  </a:cubicBezTo>
                  <a:cubicBezTo>
                    <a:pt x="462" y="350"/>
                    <a:pt x="461" y="350"/>
                    <a:pt x="460" y="349"/>
                  </a:cubicBezTo>
                  <a:cubicBezTo>
                    <a:pt x="460" y="350"/>
                    <a:pt x="459" y="351"/>
                    <a:pt x="460" y="352"/>
                  </a:cubicBezTo>
                  <a:cubicBezTo>
                    <a:pt x="461" y="352"/>
                    <a:pt x="464" y="353"/>
                    <a:pt x="466" y="354"/>
                  </a:cubicBezTo>
                  <a:cubicBezTo>
                    <a:pt x="469" y="346"/>
                    <a:pt x="472" y="339"/>
                    <a:pt x="473" y="334"/>
                  </a:cubicBezTo>
                  <a:cubicBezTo>
                    <a:pt x="473" y="333"/>
                    <a:pt x="472" y="333"/>
                    <a:pt x="471" y="333"/>
                  </a:cubicBezTo>
                  <a:cubicBezTo>
                    <a:pt x="471" y="333"/>
                    <a:pt x="471" y="333"/>
                    <a:pt x="471" y="334"/>
                  </a:cubicBezTo>
                  <a:cubicBezTo>
                    <a:pt x="470" y="336"/>
                    <a:pt x="469" y="336"/>
                    <a:pt x="466" y="335"/>
                  </a:cubicBezTo>
                  <a:cubicBezTo>
                    <a:pt x="463" y="334"/>
                    <a:pt x="460" y="333"/>
                    <a:pt x="456" y="332"/>
                  </a:cubicBezTo>
                  <a:cubicBezTo>
                    <a:pt x="452" y="330"/>
                    <a:pt x="452" y="329"/>
                    <a:pt x="452" y="327"/>
                  </a:cubicBezTo>
                  <a:cubicBezTo>
                    <a:pt x="453" y="327"/>
                    <a:pt x="453" y="327"/>
                    <a:pt x="453" y="326"/>
                  </a:cubicBezTo>
                  <a:cubicBezTo>
                    <a:pt x="452" y="326"/>
                    <a:pt x="451" y="326"/>
                    <a:pt x="451" y="326"/>
                  </a:cubicBezTo>
                  <a:moveTo>
                    <a:pt x="97" y="341"/>
                  </a:moveTo>
                  <a:cubicBezTo>
                    <a:pt x="94" y="335"/>
                    <a:pt x="92" y="328"/>
                    <a:pt x="90" y="322"/>
                  </a:cubicBezTo>
                  <a:cubicBezTo>
                    <a:pt x="89" y="322"/>
                    <a:pt x="84" y="323"/>
                    <a:pt x="83" y="323"/>
                  </a:cubicBezTo>
                  <a:cubicBezTo>
                    <a:pt x="83" y="324"/>
                    <a:pt x="83" y="325"/>
                    <a:pt x="84" y="326"/>
                  </a:cubicBezTo>
                  <a:cubicBezTo>
                    <a:pt x="84" y="326"/>
                    <a:pt x="84" y="326"/>
                    <a:pt x="85" y="326"/>
                  </a:cubicBezTo>
                  <a:cubicBezTo>
                    <a:pt x="87" y="326"/>
                    <a:pt x="89" y="327"/>
                    <a:pt x="89" y="329"/>
                  </a:cubicBezTo>
                  <a:cubicBezTo>
                    <a:pt x="90" y="329"/>
                    <a:pt x="90" y="330"/>
                    <a:pt x="90" y="331"/>
                  </a:cubicBezTo>
                  <a:cubicBezTo>
                    <a:pt x="91" y="334"/>
                    <a:pt x="91" y="334"/>
                    <a:pt x="88" y="336"/>
                  </a:cubicBezTo>
                  <a:cubicBezTo>
                    <a:pt x="87" y="336"/>
                    <a:pt x="83" y="337"/>
                    <a:pt x="83" y="337"/>
                  </a:cubicBezTo>
                  <a:cubicBezTo>
                    <a:pt x="83" y="337"/>
                    <a:pt x="81" y="331"/>
                    <a:pt x="81" y="331"/>
                  </a:cubicBezTo>
                  <a:cubicBezTo>
                    <a:pt x="80" y="331"/>
                    <a:pt x="79" y="331"/>
                    <a:pt x="79" y="331"/>
                  </a:cubicBezTo>
                  <a:cubicBezTo>
                    <a:pt x="79" y="331"/>
                    <a:pt x="79" y="333"/>
                    <a:pt x="81" y="338"/>
                  </a:cubicBezTo>
                  <a:cubicBezTo>
                    <a:pt x="80" y="338"/>
                    <a:pt x="75" y="340"/>
                    <a:pt x="75" y="340"/>
                  </a:cubicBezTo>
                  <a:cubicBezTo>
                    <a:pt x="74" y="341"/>
                    <a:pt x="73" y="341"/>
                    <a:pt x="73" y="340"/>
                  </a:cubicBezTo>
                  <a:cubicBezTo>
                    <a:pt x="73" y="339"/>
                    <a:pt x="72" y="336"/>
                    <a:pt x="71" y="334"/>
                  </a:cubicBezTo>
                  <a:cubicBezTo>
                    <a:pt x="71" y="332"/>
                    <a:pt x="72" y="331"/>
                    <a:pt x="72" y="330"/>
                  </a:cubicBezTo>
                  <a:cubicBezTo>
                    <a:pt x="73" y="329"/>
                    <a:pt x="74" y="329"/>
                    <a:pt x="74" y="329"/>
                  </a:cubicBezTo>
                  <a:cubicBezTo>
                    <a:pt x="74" y="328"/>
                    <a:pt x="74" y="327"/>
                    <a:pt x="73" y="327"/>
                  </a:cubicBezTo>
                  <a:cubicBezTo>
                    <a:pt x="72" y="327"/>
                    <a:pt x="69" y="328"/>
                    <a:pt x="67" y="329"/>
                  </a:cubicBezTo>
                  <a:cubicBezTo>
                    <a:pt x="69" y="337"/>
                    <a:pt x="72" y="345"/>
                    <a:pt x="74" y="349"/>
                  </a:cubicBezTo>
                  <a:cubicBezTo>
                    <a:pt x="75" y="349"/>
                    <a:pt x="76" y="349"/>
                    <a:pt x="76" y="349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75" y="345"/>
                    <a:pt x="77" y="345"/>
                    <a:pt x="79" y="344"/>
                  </a:cubicBezTo>
                  <a:cubicBezTo>
                    <a:pt x="82" y="343"/>
                    <a:pt x="85" y="341"/>
                    <a:pt x="89" y="340"/>
                  </a:cubicBezTo>
                  <a:cubicBezTo>
                    <a:pt x="93" y="338"/>
                    <a:pt x="93" y="339"/>
                    <a:pt x="94" y="341"/>
                  </a:cubicBezTo>
                  <a:cubicBezTo>
                    <a:pt x="95" y="341"/>
                    <a:pt x="95" y="341"/>
                    <a:pt x="95" y="342"/>
                  </a:cubicBezTo>
                  <a:cubicBezTo>
                    <a:pt x="95" y="342"/>
                    <a:pt x="96" y="341"/>
                    <a:pt x="97" y="341"/>
                  </a:cubicBezTo>
                  <a:moveTo>
                    <a:pt x="130" y="394"/>
                  </a:moveTo>
                  <a:cubicBezTo>
                    <a:pt x="129" y="393"/>
                    <a:pt x="125" y="389"/>
                    <a:pt x="124" y="387"/>
                  </a:cubicBezTo>
                  <a:cubicBezTo>
                    <a:pt x="123" y="387"/>
                    <a:pt x="122" y="387"/>
                    <a:pt x="122" y="388"/>
                  </a:cubicBezTo>
                  <a:cubicBezTo>
                    <a:pt x="122" y="388"/>
                    <a:pt x="122" y="388"/>
                    <a:pt x="123" y="389"/>
                  </a:cubicBezTo>
                  <a:cubicBezTo>
                    <a:pt x="124" y="390"/>
                    <a:pt x="123" y="391"/>
                    <a:pt x="121" y="394"/>
                  </a:cubicBezTo>
                  <a:cubicBezTo>
                    <a:pt x="119" y="396"/>
                    <a:pt x="113" y="401"/>
                    <a:pt x="111" y="402"/>
                  </a:cubicBezTo>
                  <a:cubicBezTo>
                    <a:pt x="112" y="399"/>
                    <a:pt x="113" y="396"/>
                    <a:pt x="114" y="391"/>
                  </a:cubicBezTo>
                  <a:cubicBezTo>
                    <a:pt x="115" y="386"/>
                    <a:pt x="116" y="380"/>
                    <a:pt x="116" y="375"/>
                  </a:cubicBezTo>
                  <a:cubicBezTo>
                    <a:pt x="116" y="375"/>
                    <a:pt x="115" y="374"/>
                    <a:pt x="115" y="374"/>
                  </a:cubicBezTo>
                  <a:cubicBezTo>
                    <a:pt x="114" y="375"/>
                    <a:pt x="103" y="382"/>
                    <a:pt x="101" y="384"/>
                  </a:cubicBezTo>
                  <a:cubicBezTo>
                    <a:pt x="97" y="386"/>
                    <a:pt x="97" y="386"/>
                    <a:pt x="95" y="385"/>
                  </a:cubicBezTo>
                  <a:cubicBezTo>
                    <a:pt x="95" y="385"/>
                    <a:pt x="95" y="384"/>
                    <a:pt x="95" y="384"/>
                  </a:cubicBezTo>
                  <a:cubicBezTo>
                    <a:pt x="94" y="384"/>
                    <a:pt x="93" y="384"/>
                    <a:pt x="93" y="385"/>
                  </a:cubicBezTo>
                  <a:cubicBezTo>
                    <a:pt x="94" y="387"/>
                    <a:pt x="97" y="390"/>
                    <a:pt x="99" y="393"/>
                  </a:cubicBezTo>
                  <a:cubicBezTo>
                    <a:pt x="99" y="393"/>
                    <a:pt x="100" y="393"/>
                    <a:pt x="100" y="392"/>
                  </a:cubicBezTo>
                  <a:cubicBezTo>
                    <a:pt x="100" y="392"/>
                    <a:pt x="100" y="391"/>
                    <a:pt x="100" y="391"/>
                  </a:cubicBezTo>
                  <a:cubicBezTo>
                    <a:pt x="98" y="389"/>
                    <a:pt x="99" y="388"/>
                    <a:pt x="102" y="386"/>
                  </a:cubicBezTo>
                  <a:cubicBezTo>
                    <a:pt x="103" y="385"/>
                    <a:pt x="109" y="381"/>
                    <a:pt x="111" y="380"/>
                  </a:cubicBezTo>
                  <a:cubicBezTo>
                    <a:pt x="111" y="382"/>
                    <a:pt x="110" y="385"/>
                    <a:pt x="109" y="391"/>
                  </a:cubicBezTo>
                  <a:cubicBezTo>
                    <a:pt x="108" y="396"/>
                    <a:pt x="107" y="399"/>
                    <a:pt x="107" y="401"/>
                  </a:cubicBezTo>
                  <a:cubicBezTo>
                    <a:pt x="106" y="402"/>
                    <a:pt x="106" y="402"/>
                    <a:pt x="106" y="403"/>
                  </a:cubicBezTo>
                  <a:cubicBezTo>
                    <a:pt x="106" y="403"/>
                    <a:pt x="107" y="403"/>
                    <a:pt x="107" y="404"/>
                  </a:cubicBezTo>
                  <a:cubicBezTo>
                    <a:pt x="108" y="405"/>
                    <a:pt x="110" y="408"/>
                    <a:pt x="111" y="409"/>
                  </a:cubicBezTo>
                  <a:cubicBezTo>
                    <a:pt x="112" y="409"/>
                    <a:pt x="113" y="409"/>
                    <a:pt x="113" y="408"/>
                  </a:cubicBezTo>
                  <a:cubicBezTo>
                    <a:pt x="113" y="408"/>
                    <a:pt x="112" y="407"/>
                    <a:pt x="112" y="407"/>
                  </a:cubicBezTo>
                  <a:cubicBezTo>
                    <a:pt x="111" y="405"/>
                    <a:pt x="113" y="404"/>
                    <a:pt x="115" y="402"/>
                  </a:cubicBezTo>
                  <a:cubicBezTo>
                    <a:pt x="117" y="401"/>
                    <a:pt x="120" y="398"/>
                    <a:pt x="122" y="396"/>
                  </a:cubicBezTo>
                  <a:cubicBezTo>
                    <a:pt x="125" y="394"/>
                    <a:pt x="126" y="393"/>
                    <a:pt x="128" y="395"/>
                  </a:cubicBezTo>
                  <a:cubicBezTo>
                    <a:pt x="128" y="395"/>
                    <a:pt x="128" y="395"/>
                    <a:pt x="128" y="395"/>
                  </a:cubicBezTo>
                  <a:cubicBezTo>
                    <a:pt x="129" y="395"/>
                    <a:pt x="130" y="395"/>
                    <a:pt x="130" y="394"/>
                  </a:cubicBezTo>
                  <a:moveTo>
                    <a:pt x="87" y="310"/>
                  </a:moveTo>
                  <a:cubicBezTo>
                    <a:pt x="87" y="308"/>
                    <a:pt x="86" y="303"/>
                    <a:pt x="85" y="300"/>
                  </a:cubicBezTo>
                  <a:cubicBezTo>
                    <a:pt x="85" y="300"/>
                    <a:pt x="84" y="300"/>
                    <a:pt x="83" y="301"/>
                  </a:cubicBezTo>
                  <a:cubicBezTo>
                    <a:pt x="83" y="301"/>
                    <a:pt x="83" y="301"/>
                    <a:pt x="83" y="302"/>
                  </a:cubicBezTo>
                  <a:cubicBezTo>
                    <a:pt x="83" y="304"/>
                    <a:pt x="83" y="304"/>
                    <a:pt x="79" y="305"/>
                  </a:cubicBezTo>
                  <a:cubicBezTo>
                    <a:pt x="76" y="306"/>
                    <a:pt x="69" y="307"/>
                    <a:pt x="67" y="307"/>
                  </a:cubicBezTo>
                  <a:cubicBezTo>
                    <a:pt x="69" y="306"/>
                    <a:pt x="71" y="303"/>
                    <a:pt x="74" y="299"/>
                  </a:cubicBezTo>
                  <a:cubicBezTo>
                    <a:pt x="78" y="295"/>
                    <a:pt x="81" y="290"/>
                    <a:pt x="84" y="287"/>
                  </a:cubicBezTo>
                  <a:cubicBezTo>
                    <a:pt x="84" y="286"/>
                    <a:pt x="84" y="285"/>
                    <a:pt x="83" y="285"/>
                  </a:cubicBezTo>
                  <a:cubicBezTo>
                    <a:pt x="82" y="286"/>
                    <a:pt x="69" y="286"/>
                    <a:pt x="66" y="287"/>
                  </a:cubicBezTo>
                  <a:cubicBezTo>
                    <a:pt x="62" y="287"/>
                    <a:pt x="62" y="287"/>
                    <a:pt x="61" y="285"/>
                  </a:cubicBezTo>
                  <a:cubicBezTo>
                    <a:pt x="61" y="285"/>
                    <a:pt x="61" y="284"/>
                    <a:pt x="61" y="284"/>
                  </a:cubicBezTo>
                  <a:cubicBezTo>
                    <a:pt x="61" y="284"/>
                    <a:pt x="59" y="283"/>
                    <a:pt x="59" y="284"/>
                  </a:cubicBezTo>
                  <a:cubicBezTo>
                    <a:pt x="59" y="287"/>
                    <a:pt x="60" y="290"/>
                    <a:pt x="60" y="294"/>
                  </a:cubicBezTo>
                  <a:cubicBezTo>
                    <a:pt x="61" y="294"/>
                    <a:pt x="62" y="294"/>
                    <a:pt x="62" y="294"/>
                  </a:cubicBezTo>
                  <a:cubicBezTo>
                    <a:pt x="62" y="293"/>
                    <a:pt x="62" y="293"/>
                    <a:pt x="62" y="292"/>
                  </a:cubicBezTo>
                  <a:cubicBezTo>
                    <a:pt x="62" y="290"/>
                    <a:pt x="63" y="290"/>
                    <a:pt x="66" y="289"/>
                  </a:cubicBezTo>
                  <a:cubicBezTo>
                    <a:pt x="68" y="289"/>
                    <a:pt x="75" y="289"/>
                    <a:pt x="77" y="288"/>
                  </a:cubicBezTo>
                  <a:cubicBezTo>
                    <a:pt x="76" y="289"/>
                    <a:pt x="74" y="292"/>
                    <a:pt x="70" y="297"/>
                  </a:cubicBezTo>
                  <a:cubicBezTo>
                    <a:pt x="67" y="301"/>
                    <a:pt x="65" y="303"/>
                    <a:pt x="64" y="304"/>
                  </a:cubicBezTo>
                  <a:cubicBezTo>
                    <a:pt x="63" y="305"/>
                    <a:pt x="62" y="306"/>
                    <a:pt x="62" y="306"/>
                  </a:cubicBezTo>
                  <a:cubicBezTo>
                    <a:pt x="62" y="306"/>
                    <a:pt x="62" y="307"/>
                    <a:pt x="62" y="307"/>
                  </a:cubicBezTo>
                  <a:cubicBezTo>
                    <a:pt x="62" y="309"/>
                    <a:pt x="63" y="313"/>
                    <a:pt x="63" y="314"/>
                  </a:cubicBezTo>
                  <a:cubicBezTo>
                    <a:pt x="64" y="314"/>
                    <a:pt x="65" y="314"/>
                    <a:pt x="65" y="314"/>
                  </a:cubicBezTo>
                  <a:cubicBezTo>
                    <a:pt x="65" y="313"/>
                    <a:pt x="65" y="313"/>
                    <a:pt x="65" y="313"/>
                  </a:cubicBezTo>
                  <a:cubicBezTo>
                    <a:pt x="65" y="310"/>
                    <a:pt x="67" y="310"/>
                    <a:pt x="70" y="310"/>
                  </a:cubicBezTo>
                  <a:cubicBezTo>
                    <a:pt x="72" y="309"/>
                    <a:pt x="76" y="308"/>
                    <a:pt x="79" y="308"/>
                  </a:cubicBezTo>
                  <a:cubicBezTo>
                    <a:pt x="83" y="307"/>
                    <a:pt x="84" y="307"/>
                    <a:pt x="85" y="309"/>
                  </a:cubicBezTo>
                  <a:cubicBezTo>
                    <a:pt x="85" y="309"/>
                    <a:pt x="85" y="310"/>
                    <a:pt x="85" y="310"/>
                  </a:cubicBezTo>
                  <a:cubicBezTo>
                    <a:pt x="86" y="311"/>
                    <a:pt x="87" y="311"/>
                    <a:pt x="87" y="310"/>
                  </a:cubicBezTo>
                  <a:moveTo>
                    <a:pt x="141" y="408"/>
                  </a:moveTo>
                  <a:cubicBezTo>
                    <a:pt x="141" y="409"/>
                    <a:pt x="142" y="409"/>
                    <a:pt x="142" y="409"/>
                  </a:cubicBezTo>
                  <a:cubicBezTo>
                    <a:pt x="143" y="411"/>
                    <a:pt x="144" y="412"/>
                    <a:pt x="142" y="414"/>
                  </a:cubicBezTo>
                  <a:cubicBezTo>
                    <a:pt x="141" y="415"/>
                    <a:pt x="139" y="417"/>
                    <a:pt x="139" y="418"/>
                  </a:cubicBezTo>
                  <a:cubicBezTo>
                    <a:pt x="137" y="416"/>
                    <a:pt x="136" y="415"/>
                    <a:pt x="134" y="413"/>
                  </a:cubicBezTo>
                  <a:cubicBezTo>
                    <a:pt x="133" y="413"/>
                    <a:pt x="132" y="414"/>
                    <a:pt x="132" y="415"/>
                  </a:cubicBezTo>
                  <a:cubicBezTo>
                    <a:pt x="134" y="417"/>
                    <a:pt x="135" y="418"/>
                    <a:pt x="137" y="420"/>
                  </a:cubicBezTo>
                  <a:cubicBezTo>
                    <a:pt x="137" y="420"/>
                    <a:pt x="133" y="425"/>
                    <a:pt x="132" y="425"/>
                  </a:cubicBezTo>
                  <a:cubicBezTo>
                    <a:pt x="132" y="426"/>
                    <a:pt x="131" y="426"/>
                    <a:pt x="130" y="425"/>
                  </a:cubicBezTo>
                  <a:cubicBezTo>
                    <a:pt x="130" y="425"/>
                    <a:pt x="128" y="424"/>
                    <a:pt x="127" y="422"/>
                  </a:cubicBezTo>
                  <a:cubicBezTo>
                    <a:pt x="124" y="419"/>
                    <a:pt x="127" y="415"/>
                    <a:pt x="128" y="414"/>
                  </a:cubicBezTo>
                  <a:cubicBezTo>
                    <a:pt x="127" y="413"/>
                    <a:pt x="127" y="413"/>
                    <a:pt x="126" y="413"/>
                  </a:cubicBezTo>
                  <a:cubicBezTo>
                    <a:pt x="124" y="414"/>
                    <a:pt x="122" y="418"/>
                    <a:pt x="121" y="419"/>
                  </a:cubicBezTo>
                  <a:cubicBezTo>
                    <a:pt x="127" y="426"/>
                    <a:pt x="131" y="429"/>
                    <a:pt x="136" y="433"/>
                  </a:cubicBezTo>
                  <a:cubicBezTo>
                    <a:pt x="137" y="433"/>
                    <a:pt x="137" y="432"/>
                    <a:pt x="137" y="432"/>
                  </a:cubicBezTo>
                  <a:cubicBezTo>
                    <a:pt x="137" y="431"/>
                    <a:pt x="137" y="431"/>
                    <a:pt x="137" y="431"/>
                  </a:cubicBezTo>
                  <a:cubicBezTo>
                    <a:pt x="135" y="429"/>
                    <a:pt x="136" y="428"/>
                    <a:pt x="138" y="426"/>
                  </a:cubicBezTo>
                  <a:cubicBezTo>
                    <a:pt x="139" y="424"/>
                    <a:pt x="142" y="421"/>
                    <a:pt x="144" y="418"/>
                  </a:cubicBezTo>
                  <a:cubicBezTo>
                    <a:pt x="147" y="415"/>
                    <a:pt x="148" y="415"/>
                    <a:pt x="150" y="416"/>
                  </a:cubicBezTo>
                  <a:cubicBezTo>
                    <a:pt x="150" y="416"/>
                    <a:pt x="150" y="416"/>
                    <a:pt x="150" y="417"/>
                  </a:cubicBezTo>
                  <a:cubicBezTo>
                    <a:pt x="151" y="416"/>
                    <a:pt x="152" y="415"/>
                    <a:pt x="152" y="415"/>
                  </a:cubicBezTo>
                  <a:cubicBezTo>
                    <a:pt x="149" y="412"/>
                    <a:pt x="145" y="410"/>
                    <a:pt x="143" y="407"/>
                  </a:cubicBezTo>
                  <a:cubicBezTo>
                    <a:pt x="142" y="407"/>
                    <a:pt x="141" y="408"/>
                    <a:pt x="141" y="408"/>
                  </a:cubicBezTo>
                  <a:moveTo>
                    <a:pt x="45" y="213"/>
                  </a:moveTo>
                  <a:cubicBezTo>
                    <a:pt x="47" y="203"/>
                    <a:pt x="51" y="192"/>
                    <a:pt x="54" y="184"/>
                  </a:cubicBezTo>
                  <a:cubicBezTo>
                    <a:pt x="52" y="182"/>
                    <a:pt x="45" y="179"/>
                    <a:pt x="44" y="178"/>
                  </a:cubicBezTo>
                  <a:cubicBezTo>
                    <a:pt x="43" y="179"/>
                    <a:pt x="42" y="180"/>
                    <a:pt x="42" y="181"/>
                  </a:cubicBezTo>
                  <a:cubicBezTo>
                    <a:pt x="43" y="182"/>
                    <a:pt x="43" y="182"/>
                    <a:pt x="44" y="183"/>
                  </a:cubicBezTo>
                  <a:cubicBezTo>
                    <a:pt x="47" y="185"/>
                    <a:pt x="48" y="187"/>
                    <a:pt x="47" y="191"/>
                  </a:cubicBezTo>
                  <a:cubicBezTo>
                    <a:pt x="47" y="192"/>
                    <a:pt x="46" y="193"/>
                    <a:pt x="46" y="194"/>
                  </a:cubicBezTo>
                  <a:cubicBezTo>
                    <a:pt x="44" y="199"/>
                    <a:pt x="44" y="200"/>
                    <a:pt x="38" y="198"/>
                  </a:cubicBezTo>
                  <a:cubicBezTo>
                    <a:pt x="37" y="198"/>
                    <a:pt x="31" y="196"/>
                    <a:pt x="31" y="196"/>
                  </a:cubicBezTo>
                  <a:cubicBezTo>
                    <a:pt x="31" y="196"/>
                    <a:pt x="34" y="185"/>
                    <a:pt x="34" y="185"/>
                  </a:cubicBezTo>
                  <a:cubicBezTo>
                    <a:pt x="34" y="184"/>
                    <a:pt x="32" y="184"/>
                    <a:pt x="31" y="184"/>
                  </a:cubicBezTo>
                  <a:cubicBezTo>
                    <a:pt x="31" y="184"/>
                    <a:pt x="30" y="186"/>
                    <a:pt x="27" y="195"/>
                  </a:cubicBezTo>
                  <a:cubicBezTo>
                    <a:pt x="26" y="194"/>
                    <a:pt x="18" y="192"/>
                    <a:pt x="17" y="192"/>
                  </a:cubicBezTo>
                  <a:cubicBezTo>
                    <a:pt x="16" y="191"/>
                    <a:pt x="15" y="191"/>
                    <a:pt x="16" y="189"/>
                  </a:cubicBezTo>
                  <a:cubicBezTo>
                    <a:pt x="16" y="187"/>
                    <a:pt x="17" y="183"/>
                    <a:pt x="19" y="180"/>
                  </a:cubicBezTo>
                  <a:cubicBezTo>
                    <a:pt x="20" y="177"/>
                    <a:pt x="22" y="176"/>
                    <a:pt x="24" y="176"/>
                  </a:cubicBezTo>
                  <a:cubicBezTo>
                    <a:pt x="25" y="176"/>
                    <a:pt x="27" y="176"/>
                    <a:pt x="28" y="176"/>
                  </a:cubicBezTo>
                  <a:cubicBezTo>
                    <a:pt x="28" y="176"/>
                    <a:pt x="29" y="174"/>
                    <a:pt x="28" y="173"/>
                  </a:cubicBezTo>
                  <a:cubicBezTo>
                    <a:pt x="26" y="172"/>
                    <a:pt x="21" y="171"/>
                    <a:pt x="18" y="170"/>
                  </a:cubicBezTo>
                  <a:cubicBezTo>
                    <a:pt x="14" y="182"/>
                    <a:pt x="10" y="195"/>
                    <a:pt x="8" y="202"/>
                  </a:cubicBezTo>
                  <a:cubicBezTo>
                    <a:pt x="8" y="203"/>
                    <a:pt x="10" y="204"/>
                    <a:pt x="11" y="203"/>
                  </a:cubicBezTo>
                  <a:cubicBezTo>
                    <a:pt x="11" y="203"/>
                    <a:pt x="11" y="203"/>
                    <a:pt x="11" y="202"/>
                  </a:cubicBezTo>
                  <a:cubicBezTo>
                    <a:pt x="13" y="198"/>
                    <a:pt x="15" y="199"/>
                    <a:pt x="20" y="200"/>
                  </a:cubicBezTo>
                  <a:cubicBezTo>
                    <a:pt x="24" y="201"/>
                    <a:pt x="30" y="203"/>
                    <a:pt x="35" y="205"/>
                  </a:cubicBezTo>
                  <a:cubicBezTo>
                    <a:pt x="42" y="206"/>
                    <a:pt x="42" y="208"/>
                    <a:pt x="42" y="211"/>
                  </a:cubicBezTo>
                  <a:cubicBezTo>
                    <a:pt x="42" y="212"/>
                    <a:pt x="42" y="212"/>
                    <a:pt x="41" y="212"/>
                  </a:cubicBezTo>
                  <a:cubicBezTo>
                    <a:pt x="42" y="213"/>
                    <a:pt x="44" y="214"/>
                    <a:pt x="45" y="213"/>
                  </a:cubicBezTo>
                  <a:moveTo>
                    <a:pt x="156" y="68"/>
                  </a:moveTo>
                  <a:cubicBezTo>
                    <a:pt x="161" y="64"/>
                    <a:pt x="166" y="60"/>
                    <a:pt x="167" y="59"/>
                  </a:cubicBezTo>
                  <a:cubicBezTo>
                    <a:pt x="166" y="55"/>
                    <a:pt x="164" y="51"/>
                    <a:pt x="163" y="48"/>
                  </a:cubicBezTo>
                  <a:cubicBezTo>
                    <a:pt x="162" y="48"/>
                    <a:pt x="160" y="49"/>
                    <a:pt x="159" y="50"/>
                  </a:cubicBezTo>
                  <a:cubicBezTo>
                    <a:pt x="160" y="51"/>
                    <a:pt x="161" y="54"/>
                    <a:pt x="160" y="56"/>
                  </a:cubicBezTo>
                  <a:cubicBezTo>
                    <a:pt x="160" y="59"/>
                    <a:pt x="157" y="62"/>
                    <a:pt x="154" y="64"/>
                  </a:cubicBezTo>
                  <a:cubicBezTo>
                    <a:pt x="151" y="66"/>
                    <a:pt x="142" y="70"/>
                    <a:pt x="134" y="58"/>
                  </a:cubicBezTo>
                  <a:cubicBezTo>
                    <a:pt x="126" y="46"/>
                    <a:pt x="133" y="38"/>
                    <a:pt x="138" y="36"/>
                  </a:cubicBezTo>
                  <a:cubicBezTo>
                    <a:pt x="141" y="33"/>
                    <a:pt x="145" y="33"/>
                    <a:pt x="147" y="34"/>
                  </a:cubicBezTo>
                  <a:cubicBezTo>
                    <a:pt x="150" y="35"/>
                    <a:pt x="151" y="37"/>
                    <a:pt x="152" y="38"/>
                  </a:cubicBezTo>
                  <a:cubicBezTo>
                    <a:pt x="153" y="38"/>
                    <a:pt x="155" y="37"/>
                    <a:pt x="155" y="36"/>
                  </a:cubicBezTo>
                  <a:cubicBezTo>
                    <a:pt x="153" y="33"/>
                    <a:pt x="151" y="30"/>
                    <a:pt x="149" y="27"/>
                  </a:cubicBezTo>
                  <a:cubicBezTo>
                    <a:pt x="147" y="28"/>
                    <a:pt x="140" y="30"/>
                    <a:pt x="135" y="33"/>
                  </a:cubicBezTo>
                  <a:cubicBezTo>
                    <a:pt x="129" y="37"/>
                    <a:pt x="123" y="43"/>
                    <a:pt x="123" y="51"/>
                  </a:cubicBezTo>
                  <a:cubicBezTo>
                    <a:pt x="123" y="58"/>
                    <a:pt x="127" y="66"/>
                    <a:pt x="135" y="70"/>
                  </a:cubicBezTo>
                  <a:cubicBezTo>
                    <a:pt x="143" y="74"/>
                    <a:pt x="150" y="71"/>
                    <a:pt x="156" y="68"/>
                  </a:cubicBezTo>
                  <a:moveTo>
                    <a:pt x="188" y="11"/>
                  </a:moveTo>
                  <a:cubicBezTo>
                    <a:pt x="194" y="9"/>
                    <a:pt x="197" y="8"/>
                    <a:pt x="203" y="6"/>
                  </a:cubicBezTo>
                  <a:cubicBezTo>
                    <a:pt x="210" y="5"/>
                    <a:pt x="218" y="3"/>
                    <a:pt x="226" y="2"/>
                  </a:cubicBezTo>
                  <a:cubicBezTo>
                    <a:pt x="227" y="4"/>
                    <a:pt x="229" y="9"/>
                    <a:pt x="230" y="11"/>
                  </a:cubicBezTo>
                  <a:cubicBezTo>
                    <a:pt x="230" y="11"/>
                    <a:pt x="228" y="13"/>
                    <a:pt x="226" y="12"/>
                  </a:cubicBezTo>
                  <a:cubicBezTo>
                    <a:pt x="225" y="11"/>
                    <a:pt x="225" y="10"/>
                    <a:pt x="224" y="9"/>
                  </a:cubicBezTo>
                  <a:cubicBezTo>
                    <a:pt x="223" y="8"/>
                    <a:pt x="222" y="6"/>
                    <a:pt x="217" y="7"/>
                  </a:cubicBezTo>
                  <a:cubicBezTo>
                    <a:pt x="214" y="8"/>
                    <a:pt x="211" y="8"/>
                    <a:pt x="210" y="9"/>
                  </a:cubicBezTo>
                  <a:cubicBezTo>
                    <a:pt x="209" y="9"/>
                    <a:pt x="208" y="9"/>
                    <a:pt x="209" y="10"/>
                  </a:cubicBezTo>
                  <a:cubicBezTo>
                    <a:pt x="210" y="12"/>
                    <a:pt x="213" y="19"/>
                    <a:pt x="213" y="21"/>
                  </a:cubicBezTo>
                  <a:cubicBezTo>
                    <a:pt x="215" y="20"/>
                    <a:pt x="222" y="19"/>
                    <a:pt x="223" y="19"/>
                  </a:cubicBezTo>
                  <a:cubicBezTo>
                    <a:pt x="224" y="20"/>
                    <a:pt x="225" y="21"/>
                    <a:pt x="225" y="22"/>
                  </a:cubicBezTo>
                  <a:cubicBezTo>
                    <a:pt x="223" y="23"/>
                    <a:pt x="216" y="24"/>
                    <a:pt x="214" y="25"/>
                  </a:cubicBezTo>
                  <a:cubicBezTo>
                    <a:pt x="215" y="26"/>
                    <a:pt x="216" y="30"/>
                    <a:pt x="217" y="33"/>
                  </a:cubicBezTo>
                  <a:cubicBezTo>
                    <a:pt x="219" y="36"/>
                    <a:pt x="220" y="38"/>
                    <a:pt x="223" y="37"/>
                  </a:cubicBezTo>
                  <a:cubicBezTo>
                    <a:pt x="226" y="37"/>
                    <a:pt x="226" y="37"/>
                    <a:pt x="228" y="36"/>
                  </a:cubicBezTo>
                  <a:cubicBezTo>
                    <a:pt x="231" y="35"/>
                    <a:pt x="233" y="34"/>
                    <a:pt x="233" y="29"/>
                  </a:cubicBezTo>
                  <a:cubicBezTo>
                    <a:pt x="233" y="29"/>
                    <a:pt x="233" y="28"/>
                    <a:pt x="233" y="27"/>
                  </a:cubicBezTo>
                  <a:cubicBezTo>
                    <a:pt x="234" y="26"/>
                    <a:pt x="236" y="26"/>
                    <a:pt x="237" y="27"/>
                  </a:cubicBezTo>
                  <a:cubicBezTo>
                    <a:pt x="237" y="28"/>
                    <a:pt x="238" y="33"/>
                    <a:pt x="238" y="38"/>
                  </a:cubicBezTo>
                  <a:cubicBezTo>
                    <a:pt x="226" y="40"/>
                    <a:pt x="218" y="42"/>
                    <a:pt x="208" y="45"/>
                  </a:cubicBezTo>
                  <a:cubicBezTo>
                    <a:pt x="207" y="44"/>
                    <a:pt x="206" y="43"/>
                    <a:pt x="207" y="42"/>
                  </a:cubicBezTo>
                  <a:cubicBezTo>
                    <a:pt x="208" y="41"/>
                    <a:pt x="209" y="41"/>
                    <a:pt x="209" y="41"/>
                  </a:cubicBezTo>
                  <a:cubicBezTo>
                    <a:pt x="210" y="40"/>
                    <a:pt x="212" y="39"/>
                    <a:pt x="211" y="36"/>
                  </a:cubicBezTo>
                  <a:cubicBezTo>
                    <a:pt x="210" y="34"/>
                    <a:pt x="208" y="29"/>
                    <a:pt x="208" y="29"/>
                  </a:cubicBezTo>
                  <a:cubicBezTo>
                    <a:pt x="207" y="30"/>
                    <a:pt x="197" y="32"/>
                    <a:pt x="196" y="33"/>
                  </a:cubicBezTo>
                  <a:cubicBezTo>
                    <a:pt x="195" y="35"/>
                    <a:pt x="195" y="40"/>
                    <a:pt x="195" y="42"/>
                  </a:cubicBezTo>
                  <a:cubicBezTo>
                    <a:pt x="194" y="43"/>
                    <a:pt x="195" y="45"/>
                    <a:pt x="196" y="45"/>
                  </a:cubicBezTo>
                  <a:cubicBezTo>
                    <a:pt x="197" y="44"/>
                    <a:pt x="198" y="44"/>
                    <a:pt x="198" y="44"/>
                  </a:cubicBezTo>
                  <a:cubicBezTo>
                    <a:pt x="200" y="45"/>
                    <a:pt x="200" y="46"/>
                    <a:pt x="199" y="47"/>
                  </a:cubicBezTo>
                  <a:cubicBezTo>
                    <a:pt x="194" y="49"/>
                    <a:pt x="189" y="51"/>
                    <a:pt x="186" y="52"/>
                  </a:cubicBezTo>
                  <a:cubicBezTo>
                    <a:pt x="185" y="52"/>
                    <a:pt x="184" y="50"/>
                    <a:pt x="185" y="49"/>
                  </a:cubicBezTo>
                  <a:cubicBezTo>
                    <a:pt x="185" y="48"/>
                    <a:pt x="186" y="48"/>
                    <a:pt x="187" y="48"/>
                  </a:cubicBezTo>
                  <a:cubicBezTo>
                    <a:pt x="187" y="47"/>
                    <a:pt x="189" y="47"/>
                    <a:pt x="190" y="43"/>
                  </a:cubicBezTo>
                  <a:cubicBezTo>
                    <a:pt x="190" y="39"/>
                    <a:pt x="193" y="19"/>
                    <a:pt x="193" y="18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3"/>
                    <a:pt x="190" y="14"/>
                    <a:pt x="189" y="14"/>
                  </a:cubicBezTo>
                  <a:cubicBezTo>
                    <a:pt x="188" y="13"/>
                    <a:pt x="187" y="12"/>
                    <a:pt x="188" y="11"/>
                  </a:cubicBezTo>
                  <a:moveTo>
                    <a:pt x="200" y="11"/>
                  </a:moveTo>
                  <a:cubicBezTo>
                    <a:pt x="199" y="11"/>
                    <a:pt x="199" y="12"/>
                    <a:pt x="198" y="13"/>
                  </a:cubicBezTo>
                  <a:cubicBezTo>
                    <a:pt x="198" y="14"/>
                    <a:pt x="197" y="25"/>
                    <a:pt x="196" y="29"/>
                  </a:cubicBezTo>
                  <a:cubicBezTo>
                    <a:pt x="198" y="29"/>
                    <a:pt x="205" y="27"/>
                    <a:pt x="207" y="26"/>
                  </a:cubicBezTo>
                  <a:cubicBezTo>
                    <a:pt x="206" y="24"/>
                    <a:pt x="203" y="14"/>
                    <a:pt x="202" y="12"/>
                  </a:cubicBezTo>
                  <a:cubicBezTo>
                    <a:pt x="202" y="11"/>
                    <a:pt x="201" y="11"/>
                    <a:pt x="200" y="11"/>
                  </a:cubicBezTo>
                  <a:moveTo>
                    <a:pt x="105" y="106"/>
                  </a:moveTo>
                  <a:cubicBezTo>
                    <a:pt x="109" y="102"/>
                    <a:pt x="113" y="98"/>
                    <a:pt x="118" y="93"/>
                  </a:cubicBezTo>
                  <a:cubicBezTo>
                    <a:pt x="118" y="92"/>
                    <a:pt x="117" y="90"/>
                    <a:pt x="116" y="90"/>
                  </a:cubicBezTo>
                  <a:cubicBezTo>
                    <a:pt x="116" y="91"/>
                    <a:pt x="115" y="91"/>
                    <a:pt x="115" y="91"/>
                  </a:cubicBezTo>
                  <a:cubicBezTo>
                    <a:pt x="112" y="93"/>
                    <a:pt x="110" y="92"/>
                    <a:pt x="107" y="88"/>
                  </a:cubicBezTo>
                  <a:cubicBezTo>
                    <a:pt x="104" y="86"/>
                    <a:pt x="100" y="81"/>
                    <a:pt x="96" y="77"/>
                  </a:cubicBezTo>
                  <a:cubicBezTo>
                    <a:pt x="93" y="74"/>
                    <a:pt x="91" y="71"/>
                    <a:pt x="94" y="68"/>
                  </a:cubicBezTo>
                  <a:cubicBezTo>
                    <a:pt x="94" y="68"/>
                    <a:pt x="95" y="67"/>
                    <a:pt x="95" y="67"/>
                  </a:cubicBezTo>
                  <a:cubicBezTo>
                    <a:pt x="95" y="66"/>
                    <a:pt x="94" y="64"/>
                    <a:pt x="93" y="64"/>
                  </a:cubicBezTo>
                  <a:cubicBezTo>
                    <a:pt x="89" y="68"/>
                    <a:pt x="83" y="73"/>
                    <a:pt x="78" y="78"/>
                  </a:cubicBezTo>
                  <a:cubicBezTo>
                    <a:pt x="78" y="79"/>
                    <a:pt x="80" y="80"/>
                    <a:pt x="81" y="80"/>
                  </a:cubicBezTo>
                  <a:cubicBezTo>
                    <a:pt x="81" y="80"/>
                    <a:pt x="82" y="79"/>
                    <a:pt x="82" y="79"/>
                  </a:cubicBezTo>
                  <a:cubicBezTo>
                    <a:pt x="85" y="76"/>
                    <a:pt x="88" y="80"/>
                    <a:pt x="90" y="82"/>
                  </a:cubicBezTo>
                  <a:cubicBezTo>
                    <a:pt x="92" y="84"/>
                    <a:pt x="98" y="90"/>
                    <a:pt x="101" y="93"/>
                  </a:cubicBezTo>
                  <a:cubicBezTo>
                    <a:pt x="106" y="98"/>
                    <a:pt x="106" y="99"/>
                    <a:pt x="104" y="102"/>
                  </a:cubicBezTo>
                  <a:cubicBezTo>
                    <a:pt x="103" y="102"/>
                    <a:pt x="103" y="103"/>
                    <a:pt x="102" y="103"/>
                  </a:cubicBezTo>
                  <a:cubicBezTo>
                    <a:pt x="103" y="104"/>
                    <a:pt x="104" y="105"/>
                    <a:pt x="105" y="106"/>
                  </a:cubicBezTo>
                  <a:moveTo>
                    <a:pt x="37" y="138"/>
                  </a:moveTo>
                  <a:cubicBezTo>
                    <a:pt x="36" y="139"/>
                    <a:pt x="34" y="138"/>
                    <a:pt x="34" y="137"/>
                  </a:cubicBezTo>
                  <a:cubicBezTo>
                    <a:pt x="38" y="129"/>
                    <a:pt x="41" y="125"/>
                    <a:pt x="43" y="122"/>
                  </a:cubicBezTo>
                  <a:cubicBezTo>
                    <a:pt x="48" y="114"/>
                    <a:pt x="59" y="101"/>
                    <a:pt x="74" y="112"/>
                  </a:cubicBezTo>
                  <a:cubicBezTo>
                    <a:pt x="86" y="121"/>
                    <a:pt x="82" y="133"/>
                    <a:pt x="77" y="14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7" y="156"/>
                    <a:pt x="67" y="156"/>
                    <a:pt x="67" y="156"/>
                  </a:cubicBezTo>
                  <a:cubicBezTo>
                    <a:pt x="66" y="157"/>
                    <a:pt x="64" y="156"/>
                    <a:pt x="64" y="155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6" y="150"/>
                    <a:pt x="66" y="150"/>
                    <a:pt x="61" y="14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1" y="135"/>
                    <a:pt x="40" y="135"/>
                    <a:pt x="38" y="137"/>
                  </a:cubicBezTo>
                  <a:cubicBezTo>
                    <a:pt x="37" y="137"/>
                    <a:pt x="37" y="138"/>
                    <a:pt x="37" y="138"/>
                  </a:cubicBezTo>
                  <a:moveTo>
                    <a:pt x="45" y="126"/>
                  </a:moveTo>
                  <a:cubicBezTo>
                    <a:pt x="44" y="128"/>
                    <a:pt x="45" y="128"/>
                    <a:pt x="46" y="128"/>
                  </a:cubicBezTo>
                  <a:cubicBezTo>
                    <a:pt x="46" y="129"/>
                    <a:pt x="64" y="140"/>
                    <a:pt x="64" y="140"/>
                  </a:cubicBezTo>
                  <a:cubicBezTo>
                    <a:pt x="66" y="142"/>
                    <a:pt x="68" y="142"/>
                    <a:pt x="70" y="142"/>
                  </a:cubicBezTo>
                  <a:cubicBezTo>
                    <a:pt x="71" y="142"/>
                    <a:pt x="72" y="141"/>
                    <a:pt x="74" y="138"/>
                  </a:cubicBezTo>
                  <a:cubicBezTo>
                    <a:pt x="75" y="136"/>
                    <a:pt x="76" y="133"/>
                    <a:pt x="76" y="130"/>
                  </a:cubicBezTo>
                  <a:cubicBezTo>
                    <a:pt x="76" y="126"/>
                    <a:pt x="75" y="122"/>
                    <a:pt x="68" y="117"/>
                  </a:cubicBezTo>
                  <a:cubicBezTo>
                    <a:pt x="60" y="112"/>
                    <a:pt x="51" y="115"/>
                    <a:pt x="46" y="123"/>
                  </a:cubicBezTo>
                  <a:cubicBezTo>
                    <a:pt x="46" y="125"/>
                    <a:pt x="45" y="125"/>
                    <a:pt x="45" y="126"/>
                  </a:cubicBezTo>
                  <a:moveTo>
                    <a:pt x="35" y="276"/>
                  </a:moveTo>
                  <a:cubicBezTo>
                    <a:pt x="35" y="278"/>
                    <a:pt x="35" y="278"/>
                    <a:pt x="35" y="278"/>
                  </a:cubicBezTo>
                  <a:cubicBezTo>
                    <a:pt x="35" y="281"/>
                    <a:pt x="31" y="281"/>
                    <a:pt x="27" y="281"/>
                  </a:cubicBezTo>
                  <a:cubicBezTo>
                    <a:pt x="23" y="281"/>
                    <a:pt x="12" y="280"/>
                    <a:pt x="7" y="280"/>
                  </a:cubicBezTo>
                  <a:cubicBezTo>
                    <a:pt x="10" y="279"/>
                    <a:pt x="23" y="274"/>
                    <a:pt x="28" y="271"/>
                  </a:cubicBezTo>
                  <a:cubicBezTo>
                    <a:pt x="33" y="269"/>
                    <a:pt x="37" y="267"/>
                    <a:pt x="38" y="267"/>
                  </a:cubicBezTo>
                  <a:cubicBezTo>
                    <a:pt x="39" y="266"/>
                    <a:pt x="39" y="265"/>
                    <a:pt x="38" y="265"/>
                  </a:cubicBezTo>
                  <a:cubicBezTo>
                    <a:pt x="36" y="264"/>
                    <a:pt x="34" y="263"/>
                    <a:pt x="28" y="260"/>
                  </a:cubicBezTo>
                  <a:cubicBezTo>
                    <a:pt x="22" y="257"/>
                    <a:pt x="11" y="252"/>
                    <a:pt x="8" y="249"/>
                  </a:cubicBezTo>
                  <a:cubicBezTo>
                    <a:pt x="11" y="249"/>
                    <a:pt x="23" y="249"/>
                    <a:pt x="29" y="249"/>
                  </a:cubicBezTo>
                  <a:cubicBezTo>
                    <a:pt x="35" y="249"/>
                    <a:pt x="35" y="251"/>
                    <a:pt x="35" y="253"/>
                  </a:cubicBezTo>
                  <a:cubicBezTo>
                    <a:pt x="35" y="253"/>
                    <a:pt x="35" y="254"/>
                    <a:pt x="35" y="254"/>
                  </a:cubicBezTo>
                  <a:cubicBezTo>
                    <a:pt x="36" y="255"/>
                    <a:pt x="38" y="255"/>
                    <a:pt x="38" y="254"/>
                  </a:cubicBezTo>
                  <a:cubicBezTo>
                    <a:pt x="39" y="249"/>
                    <a:pt x="39" y="246"/>
                    <a:pt x="40" y="237"/>
                  </a:cubicBezTo>
                  <a:cubicBezTo>
                    <a:pt x="39" y="237"/>
                    <a:pt x="38" y="236"/>
                    <a:pt x="37" y="237"/>
                  </a:cubicBezTo>
                  <a:cubicBezTo>
                    <a:pt x="37" y="238"/>
                    <a:pt x="37" y="238"/>
                    <a:pt x="36" y="239"/>
                  </a:cubicBezTo>
                  <a:cubicBezTo>
                    <a:pt x="36" y="242"/>
                    <a:pt x="34" y="242"/>
                    <a:pt x="28" y="242"/>
                  </a:cubicBezTo>
                  <a:cubicBezTo>
                    <a:pt x="23" y="243"/>
                    <a:pt x="15" y="242"/>
                    <a:pt x="10" y="242"/>
                  </a:cubicBezTo>
                  <a:cubicBezTo>
                    <a:pt x="5" y="242"/>
                    <a:pt x="5" y="241"/>
                    <a:pt x="5" y="239"/>
                  </a:cubicBezTo>
                  <a:cubicBezTo>
                    <a:pt x="5" y="238"/>
                    <a:pt x="5" y="238"/>
                    <a:pt x="5" y="237"/>
                  </a:cubicBezTo>
                  <a:cubicBezTo>
                    <a:pt x="4" y="236"/>
                    <a:pt x="2" y="236"/>
                    <a:pt x="2" y="237"/>
                  </a:cubicBezTo>
                  <a:cubicBezTo>
                    <a:pt x="1" y="241"/>
                    <a:pt x="0" y="247"/>
                    <a:pt x="0" y="251"/>
                  </a:cubicBezTo>
                  <a:cubicBezTo>
                    <a:pt x="3" y="251"/>
                    <a:pt x="6" y="253"/>
                    <a:pt x="8" y="254"/>
                  </a:cubicBezTo>
                  <a:cubicBezTo>
                    <a:pt x="9" y="255"/>
                    <a:pt x="24" y="262"/>
                    <a:pt x="27" y="264"/>
                  </a:cubicBezTo>
                  <a:cubicBezTo>
                    <a:pt x="22" y="266"/>
                    <a:pt x="11" y="271"/>
                    <a:pt x="7" y="273"/>
                  </a:cubicBezTo>
                  <a:cubicBezTo>
                    <a:pt x="4" y="275"/>
                    <a:pt x="2" y="275"/>
                    <a:pt x="0" y="275"/>
                  </a:cubicBezTo>
                  <a:cubicBezTo>
                    <a:pt x="0" y="281"/>
                    <a:pt x="0" y="284"/>
                    <a:pt x="0" y="290"/>
                  </a:cubicBezTo>
                  <a:cubicBezTo>
                    <a:pt x="1" y="290"/>
                    <a:pt x="3" y="290"/>
                    <a:pt x="4" y="289"/>
                  </a:cubicBezTo>
                  <a:cubicBezTo>
                    <a:pt x="4" y="289"/>
                    <a:pt x="4" y="289"/>
                    <a:pt x="4" y="288"/>
                  </a:cubicBezTo>
                  <a:cubicBezTo>
                    <a:pt x="3" y="284"/>
                    <a:pt x="7" y="284"/>
                    <a:pt x="11" y="284"/>
                  </a:cubicBezTo>
                  <a:cubicBezTo>
                    <a:pt x="13" y="284"/>
                    <a:pt x="24" y="285"/>
                    <a:pt x="28" y="285"/>
                  </a:cubicBezTo>
                  <a:cubicBezTo>
                    <a:pt x="35" y="286"/>
                    <a:pt x="35" y="287"/>
                    <a:pt x="35" y="289"/>
                  </a:cubicBezTo>
                  <a:cubicBezTo>
                    <a:pt x="36" y="290"/>
                    <a:pt x="35" y="290"/>
                    <a:pt x="36" y="291"/>
                  </a:cubicBezTo>
                  <a:cubicBezTo>
                    <a:pt x="37" y="292"/>
                    <a:pt x="38" y="291"/>
                    <a:pt x="39" y="291"/>
                  </a:cubicBezTo>
                  <a:cubicBezTo>
                    <a:pt x="38" y="285"/>
                    <a:pt x="38" y="282"/>
                    <a:pt x="38" y="276"/>
                  </a:cubicBezTo>
                  <a:cubicBezTo>
                    <a:pt x="37" y="275"/>
                    <a:pt x="35" y="275"/>
                    <a:pt x="35" y="276"/>
                  </a:cubicBezTo>
                  <a:moveTo>
                    <a:pt x="501" y="233"/>
                  </a:moveTo>
                  <a:cubicBezTo>
                    <a:pt x="506" y="234"/>
                    <a:pt x="511" y="234"/>
                    <a:pt x="513" y="234"/>
                  </a:cubicBezTo>
                  <a:cubicBezTo>
                    <a:pt x="514" y="232"/>
                    <a:pt x="514" y="231"/>
                    <a:pt x="513" y="231"/>
                  </a:cubicBezTo>
                  <a:cubicBezTo>
                    <a:pt x="512" y="231"/>
                    <a:pt x="511" y="230"/>
                    <a:pt x="510" y="230"/>
                  </a:cubicBezTo>
                  <a:cubicBezTo>
                    <a:pt x="509" y="230"/>
                    <a:pt x="507" y="229"/>
                    <a:pt x="505" y="228"/>
                  </a:cubicBezTo>
                  <a:cubicBezTo>
                    <a:pt x="504" y="226"/>
                    <a:pt x="504" y="224"/>
                    <a:pt x="503" y="222"/>
                  </a:cubicBezTo>
                  <a:cubicBezTo>
                    <a:pt x="503" y="221"/>
                    <a:pt x="503" y="219"/>
                    <a:pt x="503" y="218"/>
                  </a:cubicBezTo>
                  <a:cubicBezTo>
                    <a:pt x="502" y="215"/>
                    <a:pt x="503" y="214"/>
                    <a:pt x="509" y="213"/>
                  </a:cubicBezTo>
                  <a:cubicBezTo>
                    <a:pt x="514" y="212"/>
                    <a:pt x="519" y="211"/>
                    <a:pt x="524" y="209"/>
                  </a:cubicBezTo>
                  <a:cubicBezTo>
                    <a:pt x="528" y="209"/>
                    <a:pt x="532" y="208"/>
                    <a:pt x="533" y="211"/>
                  </a:cubicBezTo>
                  <a:cubicBezTo>
                    <a:pt x="533" y="212"/>
                    <a:pt x="533" y="212"/>
                    <a:pt x="533" y="213"/>
                  </a:cubicBezTo>
                  <a:cubicBezTo>
                    <a:pt x="534" y="213"/>
                    <a:pt x="536" y="213"/>
                    <a:pt x="536" y="212"/>
                  </a:cubicBezTo>
                  <a:cubicBezTo>
                    <a:pt x="535" y="208"/>
                    <a:pt x="534" y="201"/>
                    <a:pt x="532" y="194"/>
                  </a:cubicBezTo>
                  <a:cubicBezTo>
                    <a:pt x="531" y="194"/>
                    <a:pt x="529" y="194"/>
                    <a:pt x="529" y="195"/>
                  </a:cubicBezTo>
                  <a:cubicBezTo>
                    <a:pt x="529" y="196"/>
                    <a:pt x="529" y="196"/>
                    <a:pt x="529" y="197"/>
                  </a:cubicBezTo>
                  <a:cubicBezTo>
                    <a:pt x="530" y="201"/>
                    <a:pt x="526" y="201"/>
                    <a:pt x="522" y="202"/>
                  </a:cubicBezTo>
                  <a:cubicBezTo>
                    <a:pt x="520" y="203"/>
                    <a:pt x="511" y="205"/>
                    <a:pt x="507" y="206"/>
                  </a:cubicBezTo>
                  <a:cubicBezTo>
                    <a:pt x="501" y="208"/>
                    <a:pt x="500" y="207"/>
                    <a:pt x="499" y="204"/>
                  </a:cubicBezTo>
                  <a:cubicBezTo>
                    <a:pt x="498" y="204"/>
                    <a:pt x="498" y="203"/>
                    <a:pt x="498" y="203"/>
                  </a:cubicBezTo>
                  <a:cubicBezTo>
                    <a:pt x="497" y="202"/>
                    <a:pt x="496" y="203"/>
                    <a:pt x="495" y="204"/>
                  </a:cubicBezTo>
                  <a:cubicBezTo>
                    <a:pt x="496" y="209"/>
                    <a:pt x="500" y="222"/>
                    <a:pt x="501" y="233"/>
                  </a:cubicBezTo>
                  <a:moveTo>
                    <a:pt x="429" y="90"/>
                  </a:moveTo>
                  <a:cubicBezTo>
                    <a:pt x="430" y="89"/>
                    <a:pt x="430" y="89"/>
                    <a:pt x="432" y="87"/>
                  </a:cubicBezTo>
                  <a:cubicBezTo>
                    <a:pt x="434" y="84"/>
                    <a:pt x="435" y="85"/>
                    <a:pt x="436" y="85"/>
                  </a:cubicBezTo>
                  <a:cubicBezTo>
                    <a:pt x="437" y="86"/>
                    <a:pt x="437" y="86"/>
                    <a:pt x="438" y="86"/>
                  </a:cubicBezTo>
                  <a:cubicBezTo>
                    <a:pt x="439" y="86"/>
                    <a:pt x="440" y="84"/>
                    <a:pt x="440" y="83"/>
                  </a:cubicBezTo>
                  <a:cubicBezTo>
                    <a:pt x="436" y="81"/>
                    <a:pt x="431" y="77"/>
                    <a:pt x="426" y="73"/>
                  </a:cubicBezTo>
                  <a:cubicBezTo>
                    <a:pt x="425" y="73"/>
                    <a:pt x="424" y="74"/>
                    <a:pt x="424" y="75"/>
                  </a:cubicBezTo>
                  <a:cubicBezTo>
                    <a:pt x="424" y="76"/>
                    <a:pt x="425" y="76"/>
                    <a:pt x="426" y="77"/>
                  </a:cubicBezTo>
                  <a:cubicBezTo>
                    <a:pt x="428" y="80"/>
                    <a:pt x="428" y="80"/>
                    <a:pt x="426" y="82"/>
                  </a:cubicBezTo>
                  <a:cubicBezTo>
                    <a:pt x="425" y="84"/>
                    <a:pt x="425" y="84"/>
                    <a:pt x="424" y="85"/>
                  </a:cubicBezTo>
                  <a:cubicBezTo>
                    <a:pt x="422" y="87"/>
                    <a:pt x="421" y="87"/>
                    <a:pt x="419" y="85"/>
                  </a:cubicBezTo>
                  <a:cubicBezTo>
                    <a:pt x="418" y="85"/>
                    <a:pt x="417" y="84"/>
                    <a:pt x="416" y="83"/>
                  </a:cubicBezTo>
                  <a:cubicBezTo>
                    <a:pt x="414" y="81"/>
                    <a:pt x="407" y="74"/>
                    <a:pt x="414" y="63"/>
                  </a:cubicBezTo>
                  <a:cubicBezTo>
                    <a:pt x="422" y="51"/>
                    <a:pt x="433" y="54"/>
                    <a:pt x="437" y="57"/>
                  </a:cubicBezTo>
                  <a:cubicBezTo>
                    <a:pt x="440" y="60"/>
                    <a:pt x="441" y="62"/>
                    <a:pt x="441" y="65"/>
                  </a:cubicBezTo>
                  <a:cubicBezTo>
                    <a:pt x="442" y="68"/>
                    <a:pt x="440" y="70"/>
                    <a:pt x="440" y="72"/>
                  </a:cubicBezTo>
                  <a:cubicBezTo>
                    <a:pt x="440" y="72"/>
                    <a:pt x="442" y="73"/>
                    <a:pt x="443" y="73"/>
                  </a:cubicBezTo>
                  <a:cubicBezTo>
                    <a:pt x="445" y="70"/>
                    <a:pt x="447" y="67"/>
                    <a:pt x="449" y="64"/>
                  </a:cubicBezTo>
                  <a:cubicBezTo>
                    <a:pt x="448" y="63"/>
                    <a:pt x="446" y="60"/>
                    <a:pt x="439" y="54"/>
                  </a:cubicBezTo>
                  <a:cubicBezTo>
                    <a:pt x="433" y="50"/>
                    <a:pt x="425" y="46"/>
                    <a:pt x="416" y="50"/>
                  </a:cubicBezTo>
                  <a:cubicBezTo>
                    <a:pt x="410" y="52"/>
                    <a:pt x="404" y="59"/>
                    <a:pt x="404" y="67"/>
                  </a:cubicBezTo>
                  <a:cubicBezTo>
                    <a:pt x="404" y="77"/>
                    <a:pt x="409" y="82"/>
                    <a:pt x="414" y="86"/>
                  </a:cubicBezTo>
                  <a:cubicBezTo>
                    <a:pt x="419" y="90"/>
                    <a:pt x="424" y="92"/>
                    <a:pt x="427" y="94"/>
                  </a:cubicBezTo>
                  <a:cubicBezTo>
                    <a:pt x="427" y="92"/>
                    <a:pt x="428" y="91"/>
                    <a:pt x="429" y="90"/>
                  </a:cubicBezTo>
                  <a:moveTo>
                    <a:pt x="307" y="506"/>
                  </a:moveTo>
                  <a:cubicBezTo>
                    <a:pt x="313" y="517"/>
                    <a:pt x="314" y="519"/>
                    <a:pt x="319" y="528"/>
                  </a:cubicBezTo>
                  <a:cubicBezTo>
                    <a:pt x="321" y="531"/>
                    <a:pt x="321" y="532"/>
                    <a:pt x="318" y="533"/>
                  </a:cubicBezTo>
                  <a:cubicBezTo>
                    <a:pt x="318" y="533"/>
                    <a:pt x="317" y="533"/>
                    <a:pt x="317" y="533"/>
                  </a:cubicBezTo>
                  <a:cubicBezTo>
                    <a:pt x="316" y="534"/>
                    <a:pt x="317" y="536"/>
                    <a:pt x="317" y="537"/>
                  </a:cubicBezTo>
                  <a:cubicBezTo>
                    <a:pt x="323" y="536"/>
                    <a:pt x="329" y="534"/>
                    <a:pt x="335" y="533"/>
                  </a:cubicBezTo>
                  <a:cubicBezTo>
                    <a:pt x="336" y="532"/>
                    <a:pt x="335" y="530"/>
                    <a:pt x="335" y="530"/>
                  </a:cubicBezTo>
                  <a:cubicBezTo>
                    <a:pt x="334" y="530"/>
                    <a:pt x="333" y="530"/>
                    <a:pt x="333" y="530"/>
                  </a:cubicBezTo>
                  <a:cubicBezTo>
                    <a:pt x="330" y="530"/>
                    <a:pt x="329" y="529"/>
                    <a:pt x="326" y="525"/>
                  </a:cubicBezTo>
                  <a:cubicBezTo>
                    <a:pt x="325" y="523"/>
                    <a:pt x="311" y="498"/>
                    <a:pt x="311" y="498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09" y="497"/>
                    <a:pt x="306" y="499"/>
                    <a:pt x="304" y="500"/>
                  </a:cubicBezTo>
                  <a:cubicBezTo>
                    <a:pt x="302" y="510"/>
                    <a:pt x="298" y="524"/>
                    <a:pt x="297" y="530"/>
                  </a:cubicBezTo>
                  <a:cubicBezTo>
                    <a:pt x="295" y="535"/>
                    <a:pt x="294" y="536"/>
                    <a:pt x="293" y="536"/>
                  </a:cubicBezTo>
                  <a:cubicBezTo>
                    <a:pt x="292" y="537"/>
                    <a:pt x="291" y="537"/>
                    <a:pt x="291" y="537"/>
                  </a:cubicBezTo>
                  <a:cubicBezTo>
                    <a:pt x="290" y="538"/>
                    <a:pt x="290" y="539"/>
                    <a:pt x="291" y="540"/>
                  </a:cubicBezTo>
                  <a:cubicBezTo>
                    <a:pt x="295" y="540"/>
                    <a:pt x="302" y="539"/>
                    <a:pt x="306" y="538"/>
                  </a:cubicBezTo>
                  <a:cubicBezTo>
                    <a:pt x="307" y="538"/>
                    <a:pt x="306" y="536"/>
                    <a:pt x="305" y="535"/>
                  </a:cubicBezTo>
                  <a:cubicBezTo>
                    <a:pt x="305" y="535"/>
                    <a:pt x="304" y="535"/>
                    <a:pt x="304" y="535"/>
                  </a:cubicBezTo>
                  <a:cubicBezTo>
                    <a:pt x="302" y="535"/>
                    <a:pt x="301" y="535"/>
                    <a:pt x="301" y="530"/>
                  </a:cubicBezTo>
                  <a:cubicBezTo>
                    <a:pt x="303" y="523"/>
                    <a:pt x="305" y="514"/>
                    <a:pt x="307" y="506"/>
                  </a:cubicBezTo>
                  <a:moveTo>
                    <a:pt x="511" y="271"/>
                  </a:moveTo>
                  <a:cubicBezTo>
                    <a:pt x="523" y="267"/>
                    <a:pt x="524" y="266"/>
                    <a:pt x="534" y="263"/>
                  </a:cubicBezTo>
                  <a:cubicBezTo>
                    <a:pt x="537" y="262"/>
                    <a:pt x="539" y="261"/>
                    <a:pt x="539" y="264"/>
                  </a:cubicBezTo>
                  <a:cubicBezTo>
                    <a:pt x="539" y="265"/>
                    <a:pt x="539" y="266"/>
                    <a:pt x="539" y="266"/>
                  </a:cubicBezTo>
                  <a:cubicBezTo>
                    <a:pt x="540" y="267"/>
                    <a:pt x="542" y="267"/>
                    <a:pt x="542" y="266"/>
                  </a:cubicBezTo>
                  <a:cubicBezTo>
                    <a:pt x="542" y="260"/>
                    <a:pt x="542" y="254"/>
                    <a:pt x="542" y="248"/>
                  </a:cubicBezTo>
                  <a:cubicBezTo>
                    <a:pt x="541" y="247"/>
                    <a:pt x="539" y="247"/>
                    <a:pt x="538" y="248"/>
                  </a:cubicBezTo>
                  <a:cubicBezTo>
                    <a:pt x="538" y="248"/>
                    <a:pt x="538" y="249"/>
                    <a:pt x="538" y="250"/>
                  </a:cubicBezTo>
                  <a:cubicBezTo>
                    <a:pt x="538" y="253"/>
                    <a:pt x="537" y="254"/>
                    <a:pt x="532" y="255"/>
                  </a:cubicBezTo>
                  <a:cubicBezTo>
                    <a:pt x="530" y="256"/>
                    <a:pt x="503" y="266"/>
                    <a:pt x="503" y="266"/>
                  </a:cubicBezTo>
                  <a:cubicBezTo>
                    <a:pt x="502" y="267"/>
                    <a:pt x="502" y="267"/>
                    <a:pt x="502" y="268"/>
                  </a:cubicBezTo>
                  <a:cubicBezTo>
                    <a:pt x="502" y="268"/>
                    <a:pt x="503" y="272"/>
                    <a:pt x="504" y="273"/>
                  </a:cubicBezTo>
                  <a:cubicBezTo>
                    <a:pt x="513" y="277"/>
                    <a:pt x="527" y="283"/>
                    <a:pt x="532" y="285"/>
                  </a:cubicBezTo>
                  <a:cubicBezTo>
                    <a:pt x="538" y="287"/>
                    <a:pt x="538" y="289"/>
                    <a:pt x="538" y="290"/>
                  </a:cubicBezTo>
                  <a:cubicBezTo>
                    <a:pt x="538" y="291"/>
                    <a:pt x="538" y="292"/>
                    <a:pt x="538" y="293"/>
                  </a:cubicBezTo>
                  <a:cubicBezTo>
                    <a:pt x="539" y="293"/>
                    <a:pt x="541" y="294"/>
                    <a:pt x="541" y="293"/>
                  </a:cubicBezTo>
                  <a:cubicBezTo>
                    <a:pt x="542" y="288"/>
                    <a:pt x="542" y="282"/>
                    <a:pt x="542" y="278"/>
                  </a:cubicBezTo>
                  <a:cubicBezTo>
                    <a:pt x="542" y="277"/>
                    <a:pt x="540" y="277"/>
                    <a:pt x="539" y="277"/>
                  </a:cubicBezTo>
                  <a:cubicBezTo>
                    <a:pt x="539" y="278"/>
                    <a:pt x="539" y="279"/>
                    <a:pt x="539" y="279"/>
                  </a:cubicBezTo>
                  <a:cubicBezTo>
                    <a:pt x="539" y="281"/>
                    <a:pt x="538" y="282"/>
                    <a:pt x="534" y="281"/>
                  </a:cubicBezTo>
                  <a:cubicBezTo>
                    <a:pt x="527" y="278"/>
                    <a:pt x="518" y="274"/>
                    <a:pt x="511" y="271"/>
                  </a:cubicBezTo>
                  <a:moveTo>
                    <a:pt x="236" y="500"/>
                  </a:moveTo>
                  <a:cubicBezTo>
                    <a:pt x="234" y="504"/>
                    <a:pt x="233" y="508"/>
                    <a:pt x="232" y="511"/>
                  </a:cubicBezTo>
                  <a:cubicBezTo>
                    <a:pt x="233" y="512"/>
                    <a:pt x="234" y="512"/>
                    <a:pt x="235" y="512"/>
                  </a:cubicBezTo>
                  <a:cubicBezTo>
                    <a:pt x="235" y="511"/>
                    <a:pt x="236" y="509"/>
                    <a:pt x="236" y="509"/>
                  </a:cubicBezTo>
                  <a:cubicBezTo>
                    <a:pt x="237" y="508"/>
                    <a:pt x="238" y="506"/>
                    <a:pt x="240" y="505"/>
                  </a:cubicBezTo>
                  <a:cubicBezTo>
                    <a:pt x="242" y="504"/>
                    <a:pt x="244" y="505"/>
                    <a:pt x="246" y="505"/>
                  </a:cubicBezTo>
                  <a:cubicBezTo>
                    <a:pt x="248" y="505"/>
                    <a:pt x="249" y="505"/>
                    <a:pt x="250" y="505"/>
                  </a:cubicBezTo>
                  <a:cubicBezTo>
                    <a:pt x="253" y="506"/>
                    <a:pt x="253" y="507"/>
                    <a:pt x="253" y="513"/>
                  </a:cubicBezTo>
                  <a:cubicBezTo>
                    <a:pt x="252" y="518"/>
                    <a:pt x="252" y="523"/>
                    <a:pt x="252" y="529"/>
                  </a:cubicBezTo>
                  <a:cubicBezTo>
                    <a:pt x="251" y="532"/>
                    <a:pt x="251" y="536"/>
                    <a:pt x="247" y="536"/>
                  </a:cubicBezTo>
                  <a:cubicBezTo>
                    <a:pt x="247" y="536"/>
                    <a:pt x="247" y="536"/>
                    <a:pt x="246" y="536"/>
                  </a:cubicBezTo>
                  <a:cubicBezTo>
                    <a:pt x="245" y="537"/>
                    <a:pt x="245" y="539"/>
                    <a:pt x="246" y="539"/>
                  </a:cubicBezTo>
                  <a:cubicBezTo>
                    <a:pt x="250" y="540"/>
                    <a:pt x="257" y="540"/>
                    <a:pt x="264" y="540"/>
                  </a:cubicBezTo>
                  <a:cubicBezTo>
                    <a:pt x="265" y="540"/>
                    <a:pt x="265" y="538"/>
                    <a:pt x="264" y="537"/>
                  </a:cubicBezTo>
                  <a:cubicBezTo>
                    <a:pt x="263" y="537"/>
                    <a:pt x="263" y="537"/>
                    <a:pt x="262" y="537"/>
                  </a:cubicBezTo>
                  <a:cubicBezTo>
                    <a:pt x="258" y="536"/>
                    <a:pt x="259" y="532"/>
                    <a:pt x="259" y="529"/>
                  </a:cubicBezTo>
                  <a:cubicBezTo>
                    <a:pt x="259" y="526"/>
                    <a:pt x="260" y="518"/>
                    <a:pt x="260" y="513"/>
                  </a:cubicBezTo>
                  <a:cubicBezTo>
                    <a:pt x="261" y="507"/>
                    <a:pt x="261" y="506"/>
                    <a:pt x="264" y="506"/>
                  </a:cubicBezTo>
                  <a:cubicBezTo>
                    <a:pt x="265" y="506"/>
                    <a:pt x="265" y="506"/>
                    <a:pt x="266" y="506"/>
                  </a:cubicBezTo>
                  <a:cubicBezTo>
                    <a:pt x="267" y="505"/>
                    <a:pt x="267" y="503"/>
                    <a:pt x="266" y="502"/>
                  </a:cubicBezTo>
                  <a:cubicBezTo>
                    <a:pt x="261" y="502"/>
                    <a:pt x="248" y="502"/>
                    <a:pt x="236" y="500"/>
                  </a:cubicBezTo>
                  <a:moveTo>
                    <a:pt x="501" y="323"/>
                  </a:moveTo>
                  <a:cubicBezTo>
                    <a:pt x="502" y="321"/>
                    <a:pt x="502" y="321"/>
                    <a:pt x="502" y="321"/>
                  </a:cubicBezTo>
                  <a:cubicBezTo>
                    <a:pt x="502" y="318"/>
                    <a:pt x="506" y="319"/>
                    <a:pt x="510" y="321"/>
                  </a:cubicBezTo>
                  <a:cubicBezTo>
                    <a:pt x="513" y="322"/>
                    <a:pt x="524" y="325"/>
                    <a:pt x="529" y="326"/>
                  </a:cubicBezTo>
                  <a:cubicBezTo>
                    <a:pt x="526" y="327"/>
                    <a:pt x="512" y="328"/>
                    <a:pt x="506" y="329"/>
                  </a:cubicBezTo>
                  <a:cubicBezTo>
                    <a:pt x="501" y="331"/>
                    <a:pt x="497" y="331"/>
                    <a:pt x="496" y="331"/>
                  </a:cubicBezTo>
                  <a:cubicBezTo>
                    <a:pt x="495" y="331"/>
                    <a:pt x="495" y="332"/>
                    <a:pt x="495" y="333"/>
                  </a:cubicBezTo>
                  <a:cubicBezTo>
                    <a:pt x="497" y="335"/>
                    <a:pt x="498" y="336"/>
                    <a:pt x="503" y="340"/>
                  </a:cubicBezTo>
                  <a:cubicBezTo>
                    <a:pt x="508" y="345"/>
                    <a:pt x="518" y="353"/>
                    <a:pt x="520" y="356"/>
                  </a:cubicBezTo>
                  <a:cubicBezTo>
                    <a:pt x="517" y="355"/>
                    <a:pt x="505" y="352"/>
                    <a:pt x="500" y="350"/>
                  </a:cubicBezTo>
                  <a:cubicBezTo>
                    <a:pt x="494" y="349"/>
                    <a:pt x="494" y="348"/>
                    <a:pt x="495" y="346"/>
                  </a:cubicBezTo>
                  <a:cubicBezTo>
                    <a:pt x="495" y="345"/>
                    <a:pt x="495" y="345"/>
                    <a:pt x="495" y="344"/>
                  </a:cubicBezTo>
                  <a:cubicBezTo>
                    <a:pt x="495" y="343"/>
                    <a:pt x="493" y="343"/>
                    <a:pt x="492" y="343"/>
                  </a:cubicBezTo>
                  <a:cubicBezTo>
                    <a:pt x="491" y="348"/>
                    <a:pt x="490" y="351"/>
                    <a:pt x="486" y="359"/>
                  </a:cubicBezTo>
                  <a:cubicBezTo>
                    <a:pt x="487" y="360"/>
                    <a:pt x="488" y="361"/>
                    <a:pt x="489" y="360"/>
                  </a:cubicBezTo>
                  <a:cubicBezTo>
                    <a:pt x="490" y="359"/>
                    <a:pt x="490" y="359"/>
                    <a:pt x="490" y="358"/>
                  </a:cubicBezTo>
                  <a:cubicBezTo>
                    <a:pt x="491" y="356"/>
                    <a:pt x="494" y="356"/>
                    <a:pt x="499" y="357"/>
                  </a:cubicBezTo>
                  <a:cubicBezTo>
                    <a:pt x="504" y="358"/>
                    <a:pt x="511" y="361"/>
                    <a:pt x="517" y="362"/>
                  </a:cubicBezTo>
                  <a:cubicBezTo>
                    <a:pt x="521" y="363"/>
                    <a:pt x="521" y="365"/>
                    <a:pt x="521" y="367"/>
                  </a:cubicBezTo>
                  <a:cubicBezTo>
                    <a:pt x="520" y="368"/>
                    <a:pt x="520" y="368"/>
                    <a:pt x="520" y="368"/>
                  </a:cubicBezTo>
                  <a:cubicBezTo>
                    <a:pt x="521" y="370"/>
                    <a:pt x="522" y="370"/>
                    <a:pt x="523" y="370"/>
                  </a:cubicBezTo>
                  <a:cubicBezTo>
                    <a:pt x="525" y="366"/>
                    <a:pt x="527" y="360"/>
                    <a:pt x="528" y="356"/>
                  </a:cubicBezTo>
                  <a:cubicBezTo>
                    <a:pt x="526" y="355"/>
                    <a:pt x="523" y="353"/>
                    <a:pt x="521" y="351"/>
                  </a:cubicBezTo>
                  <a:cubicBezTo>
                    <a:pt x="521" y="350"/>
                    <a:pt x="508" y="339"/>
                    <a:pt x="505" y="337"/>
                  </a:cubicBezTo>
                  <a:cubicBezTo>
                    <a:pt x="511" y="336"/>
                    <a:pt x="523" y="334"/>
                    <a:pt x="527" y="333"/>
                  </a:cubicBezTo>
                  <a:cubicBezTo>
                    <a:pt x="531" y="332"/>
                    <a:pt x="533" y="332"/>
                    <a:pt x="535" y="333"/>
                  </a:cubicBezTo>
                  <a:cubicBezTo>
                    <a:pt x="536" y="328"/>
                    <a:pt x="537" y="324"/>
                    <a:pt x="538" y="319"/>
                  </a:cubicBezTo>
                  <a:cubicBezTo>
                    <a:pt x="537" y="318"/>
                    <a:pt x="536" y="317"/>
                    <a:pt x="535" y="318"/>
                  </a:cubicBezTo>
                  <a:cubicBezTo>
                    <a:pt x="535" y="319"/>
                    <a:pt x="535" y="319"/>
                    <a:pt x="534" y="320"/>
                  </a:cubicBezTo>
                  <a:cubicBezTo>
                    <a:pt x="533" y="324"/>
                    <a:pt x="530" y="322"/>
                    <a:pt x="526" y="321"/>
                  </a:cubicBezTo>
                  <a:cubicBezTo>
                    <a:pt x="524" y="321"/>
                    <a:pt x="513" y="317"/>
                    <a:pt x="510" y="316"/>
                  </a:cubicBezTo>
                  <a:cubicBezTo>
                    <a:pt x="504" y="314"/>
                    <a:pt x="504" y="312"/>
                    <a:pt x="504" y="310"/>
                  </a:cubicBezTo>
                  <a:cubicBezTo>
                    <a:pt x="504" y="309"/>
                    <a:pt x="504" y="309"/>
                    <a:pt x="504" y="308"/>
                  </a:cubicBezTo>
                  <a:cubicBezTo>
                    <a:pt x="503" y="307"/>
                    <a:pt x="502" y="307"/>
                    <a:pt x="501" y="308"/>
                  </a:cubicBezTo>
                  <a:cubicBezTo>
                    <a:pt x="500" y="313"/>
                    <a:pt x="499" y="316"/>
                    <a:pt x="498" y="323"/>
                  </a:cubicBezTo>
                  <a:cubicBezTo>
                    <a:pt x="499" y="324"/>
                    <a:pt x="500" y="324"/>
                    <a:pt x="501" y="323"/>
                  </a:cubicBezTo>
                  <a:moveTo>
                    <a:pt x="277" y="16"/>
                  </a:moveTo>
                  <a:cubicBezTo>
                    <a:pt x="277" y="13"/>
                    <a:pt x="274" y="10"/>
                    <a:pt x="271" y="10"/>
                  </a:cubicBezTo>
                  <a:cubicBezTo>
                    <a:pt x="268" y="10"/>
                    <a:pt x="265" y="13"/>
                    <a:pt x="265" y="16"/>
                  </a:cubicBezTo>
                  <a:cubicBezTo>
                    <a:pt x="265" y="20"/>
                    <a:pt x="268" y="22"/>
                    <a:pt x="271" y="22"/>
                  </a:cubicBezTo>
                  <a:cubicBezTo>
                    <a:pt x="274" y="22"/>
                    <a:pt x="277" y="20"/>
                    <a:pt x="277" y="16"/>
                  </a:cubicBezTo>
                  <a:moveTo>
                    <a:pt x="208" y="522"/>
                  </a:moveTo>
                  <a:cubicBezTo>
                    <a:pt x="208" y="523"/>
                    <a:pt x="207" y="524"/>
                    <a:pt x="206" y="525"/>
                  </a:cubicBezTo>
                  <a:cubicBezTo>
                    <a:pt x="205" y="526"/>
                    <a:pt x="203" y="527"/>
                    <a:pt x="199" y="526"/>
                  </a:cubicBezTo>
                  <a:cubicBezTo>
                    <a:pt x="198" y="526"/>
                    <a:pt x="196" y="526"/>
                    <a:pt x="194" y="525"/>
                  </a:cubicBezTo>
                  <a:cubicBezTo>
                    <a:pt x="194" y="525"/>
                    <a:pt x="199" y="507"/>
                    <a:pt x="201" y="503"/>
                  </a:cubicBezTo>
                  <a:cubicBezTo>
                    <a:pt x="203" y="497"/>
                    <a:pt x="203" y="496"/>
                    <a:pt x="207" y="497"/>
                  </a:cubicBezTo>
                  <a:cubicBezTo>
                    <a:pt x="207" y="497"/>
                    <a:pt x="208" y="497"/>
                    <a:pt x="208" y="497"/>
                  </a:cubicBezTo>
                  <a:cubicBezTo>
                    <a:pt x="209" y="497"/>
                    <a:pt x="209" y="495"/>
                    <a:pt x="209" y="494"/>
                  </a:cubicBezTo>
                  <a:cubicBezTo>
                    <a:pt x="204" y="493"/>
                    <a:pt x="197" y="490"/>
                    <a:pt x="192" y="488"/>
                  </a:cubicBezTo>
                  <a:cubicBezTo>
                    <a:pt x="191" y="489"/>
                    <a:pt x="190" y="491"/>
                    <a:pt x="191" y="491"/>
                  </a:cubicBezTo>
                  <a:cubicBezTo>
                    <a:pt x="191" y="492"/>
                    <a:pt x="192" y="492"/>
                    <a:pt x="192" y="492"/>
                  </a:cubicBezTo>
                  <a:cubicBezTo>
                    <a:pt x="195" y="494"/>
                    <a:pt x="195" y="496"/>
                    <a:pt x="193" y="501"/>
                  </a:cubicBezTo>
                  <a:cubicBezTo>
                    <a:pt x="193" y="504"/>
                    <a:pt x="193" y="504"/>
                    <a:pt x="186" y="522"/>
                  </a:cubicBezTo>
                  <a:cubicBezTo>
                    <a:pt x="184" y="522"/>
                    <a:pt x="181" y="521"/>
                    <a:pt x="180" y="520"/>
                  </a:cubicBezTo>
                  <a:cubicBezTo>
                    <a:pt x="177" y="519"/>
                    <a:pt x="177" y="516"/>
                    <a:pt x="177" y="515"/>
                  </a:cubicBezTo>
                  <a:cubicBezTo>
                    <a:pt x="177" y="514"/>
                    <a:pt x="177" y="513"/>
                    <a:pt x="177" y="512"/>
                  </a:cubicBezTo>
                  <a:cubicBezTo>
                    <a:pt x="177" y="511"/>
                    <a:pt x="175" y="510"/>
                    <a:pt x="174" y="511"/>
                  </a:cubicBezTo>
                  <a:cubicBezTo>
                    <a:pt x="173" y="512"/>
                    <a:pt x="171" y="519"/>
                    <a:pt x="171" y="521"/>
                  </a:cubicBezTo>
                  <a:cubicBezTo>
                    <a:pt x="185" y="527"/>
                    <a:pt x="193" y="529"/>
                    <a:pt x="206" y="533"/>
                  </a:cubicBezTo>
                  <a:cubicBezTo>
                    <a:pt x="207" y="532"/>
                    <a:pt x="211" y="525"/>
                    <a:pt x="211" y="524"/>
                  </a:cubicBezTo>
                  <a:cubicBezTo>
                    <a:pt x="211" y="523"/>
                    <a:pt x="209" y="522"/>
                    <a:pt x="208" y="522"/>
                  </a:cubicBezTo>
                  <a:moveTo>
                    <a:pt x="101" y="467"/>
                  </a:moveTo>
                  <a:cubicBezTo>
                    <a:pt x="100" y="467"/>
                    <a:pt x="99" y="468"/>
                    <a:pt x="97" y="468"/>
                  </a:cubicBezTo>
                  <a:cubicBezTo>
                    <a:pt x="96" y="469"/>
                    <a:pt x="93" y="469"/>
                    <a:pt x="91" y="466"/>
                  </a:cubicBezTo>
                  <a:cubicBezTo>
                    <a:pt x="90" y="466"/>
                    <a:pt x="89" y="464"/>
                    <a:pt x="87" y="463"/>
                  </a:cubicBezTo>
                  <a:cubicBezTo>
                    <a:pt x="87" y="463"/>
                    <a:pt x="100" y="450"/>
                    <a:pt x="103" y="446"/>
                  </a:cubicBezTo>
                  <a:cubicBezTo>
                    <a:pt x="107" y="442"/>
                    <a:pt x="108" y="441"/>
                    <a:pt x="111" y="443"/>
                  </a:cubicBezTo>
                  <a:cubicBezTo>
                    <a:pt x="111" y="444"/>
                    <a:pt x="112" y="444"/>
                    <a:pt x="112" y="444"/>
                  </a:cubicBezTo>
                  <a:cubicBezTo>
                    <a:pt x="113" y="444"/>
                    <a:pt x="114" y="443"/>
                    <a:pt x="114" y="442"/>
                  </a:cubicBezTo>
                  <a:cubicBezTo>
                    <a:pt x="110" y="438"/>
                    <a:pt x="105" y="433"/>
                    <a:pt x="101" y="429"/>
                  </a:cubicBezTo>
                  <a:cubicBezTo>
                    <a:pt x="100" y="429"/>
                    <a:pt x="99" y="430"/>
                    <a:pt x="99" y="431"/>
                  </a:cubicBezTo>
                  <a:cubicBezTo>
                    <a:pt x="99" y="432"/>
                    <a:pt x="100" y="432"/>
                    <a:pt x="100" y="433"/>
                  </a:cubicBezTo>
                  <a:cubicBezTo>
                    <a:pt x="102" y="436"/>
                    <a:pt x="101" y="437"/>
                    <a:pt x="97" y="441"/>
                  </a:cubicBezTo>
                  <a:cubicBezTo>
                    <a:pt x="95" y="443"/>
                    <a:pt x="95" y="443"/>
                    <a:pt x="81" y="457"/>
                  </a:cubicBezTo>
                  <a:cubicBezTo>
                    <a:pt x="79" y="455"/>
                    <a:pt x="77" y="453"/>
                    <a:pt x="76" y="452"/>
                  </a:cubicBezTo>
                  <a:cubicBezTo>
                    <a:pt x="74" y="449"/>
                    <a:pt x="76" y="447"/>
                    <a:pt x="76" y="446"/>
                  </a:cubicBezTo>
                  <a:cubicBezTo>
                    <a:pt x="76" y="445"/>
                    <a:pt x="77" y="444"/>
                    <a:pt x="78" y="443"/>
                  </a:cubicBezTo>
                  <a:cubicBezTo>
                    <a:pt x="78" y="442"/>
                    <a:pt x="76" y="441"/>
                    <a:pt x="75" y="441"/>
                  </a:cubicBezTo>
                  <a:cubicBezTo>
                    <a:pt x="74" y="442"/>
                    <a:pt x="69" y="448"/>
                    <a:pt x="68" y="449"/>
                  </a:cubicBezTo>
                  <a:cubicBezTo>
                    <a:pt x="78" y="460"/>
                    <a:pt x="84" y="466"/>
                    <a:pt x="94" y="475"/>
                  </a:cubicBezTo>
                  <a:cubicBezTo>
                    <a:pt x="95" y="475"/>
                    <a:pt x="102" y="470"/>
                    <a:pt x="103" y="469"/>
                  </a:cubicBezTo>
                  <a:cubicBezTo>
                    <a:pt x="103" y="468"/>
                    <a:pt x="102" y="467"/>
                    <a:pt x="101" y="467"/>
                  </a:cubicBezTo>
                  <a:moveTo>
                    <a:pt x="452" y="421"/>
                  </a:moveTo>
                  <a:cubicBezTo>
                    <a:pt x="453" y="420"/>
                    <a:pt x="453" y="420"/>
                    <a:pt x="454" y="419"/>
                  </a:cubicBezTo>
                  <a:cubicBezTo>
                    <a:pt x="456" y="417"/>
                    <a:pt x="458" y="416"/>
                    <a:pt x="462" y="419"/>
                  </a:cubicBezTo>
                  <a:cubicBezTo>
                    <a:pt x="463" y="420"/>
                    <a:pt x="466" y="423"/>
                    <a:pt x="467" y="424"/>
                  </a:cubicBezTo>
                  <a:cubicBezTo>
                    <a:pt x="465" y="427"/>
                    <a:pt x="463" y="429"/>
                    <a:pt x="461" y="432"/>
                  </a:cubicBezTo>
                  <a:cubicBezTo>
                    <a:pt x="461" y="433"/>
                    <a:pt x="462" y="434"/>
                    <a:pt x="464" y="434"/>
                  </a:cubicBezTo>
                  <a:cubicBezTo>
                    <a:pt x="466" y="431"/>
                    <a:pt x="468" y="430"/>
                    <a:pt x="471" y="426"/>
                  </a:cubicBezTo>
                  <a:cubicBezTo>
                    <a:pt x="472" y="427"/>
                    <a:pt x="479" y="433"/>
                    <a:pt x="480" y="433"/>
                  </a:cubicBezTo>
                  <a:cubicBezTo>
                    <a:pt x="481" y="434"/>
                    <a:pt x="481" y="435"/>
                    <a:pt x="480" y="436"/>
                  </a:cubicBezTo>
                  <a:cubicBezTo>
                    <a:pt x="479" y="438"/>
                    <a:pt x="478" y="440"/>
                    <a:pt x="475" y="442"/>
                  </a:cubicBezTo>
                  <a:cubicBezTo>
                    <a:pt x="471" y="447"/>
                    <a:pt x="464" y="443"/>
                    <a:pt x="462" y="442"/>
                  </a:cubicBezTo>
                  <a:cubicBezTo>
                    <a:pt x="461" y="442"/>
                    <a:pt x="460" y="443"/>
                    <a:pt x="460" y="445"/>
                  </a:cubicBezTo>
                  <a:cubicBezTo>
                    <a:pt x="463" y="447"/>
                    <a:pt x="469" y="450"/>
                    <a:pt x="471" y="452"/>
                  </a:cubicBezTo>
                  <a:cubicBezTo>
                    <a:pt x="481" y="441"/>
                    <a:pt x="486" y="435"/>
                    <a:pt x="492" y="426"/>
                  </a:cubicBezTo>
                  <a:cubicBezTo>
                    <a:pt x="492" y="426"/>
                    <a:pt x="491" y="425"/>
                    <a:pt x="490" y="425"/>
                  </a:cubicBezTo>
                  <a:cubicBezTo>
                    <a:pt x="489" y="425"/>
                    <a:pt x="489" y="425"/>
                    <a:pt x="489" y="426"/>
                  </a:cubicBezTo>
                  <a:cubicBezTo>
                    <a:pt x="486" y="429"/>
                    <a:pt x="484" y="427"/>
                    <a:pt x="480" y="424"/>
                  </a:cubicBezTo>
                  <a:cubicBezTo>
                    <a:pt x="478" y="422"/>
                    <a:pt x="473" y="418"/>
                    <a:pt x="468" y="414"/>
                  </a:cubicBezTo>
                  <a:cubicBezTo>
                    <a:pt x="462" y="410"/>
                    <a:pt x="462" y="409"/>
                    <a:pt x="464" y="406"/>
                  </a:cubicBezTo>
                  <a:cubicBezTo>
                    <a:pt x="464" y="406"/>
                    <a:pt x="464" y="406"/>
                    <a:pt x="464" y="405"/>
                  </a:cubicBezTo>
                  <a:cubicBezTo>
                    <a:pt x="464" y="404"/>
                    <a:pt x="463" y="403"/>
                    <a:pt x="462" y="403"/>
                  </a:cubicBezTo>
                  <a:cubicBezTo>
                    <a:pt x="458" y="409"/>
                    <a:pt x="454" y="414"/>
                    <a:pt x="450" y="419"/>
                  </a:cubicBezTo>
                  <a:cubicBezTo>
                    <a:pt x="450" y="419"/>
                    <a:pt x="452" y="420"/>
                    <a:pt x="452" y="421"/>
                  </a:cubicBezTo>
                  <a:moveTo>
                    <a:pt x="358" y="53"/>
                  </a:moveTo>
                  <a:cubicBezTo>
                    <a:pt x="363" y="55"/>
                    <a:pt x="369" y="57"/>
                    <a:pt x="375" y="61"/>
                  </a:cubicBezTo>
                  <a:cubicBezTo>
                    <a:pt x="376" y="60"/>
                    <a:pt x="377" y="58"/>
                    <a:pt x="377" y="58"/>
                  </a:cubicBezTo>
                  <a:cubicBezTo>
                    <a:pt x="376" y="57"/>
                    <a:pt x="376" y="57"/>
                    <a:pt x="375" y="56"/>
                  </a:cubicBezTo>
                  <a:cubicBezTo>
                    <a:pt x="372" y="54"/>
                    <a:pt x="373" y="53"/>
                    <a:pt x="375" y="48"/>
                  </a:cubicBezTo>
                  <a:cubicBezTo>
                    <a:pt x="376" y="45"/>
                    <a:pt x="379" y="39"/>
                    <a:pt x="382" y="34"/>
                  </a:cubicBezTo>
                  <a:cubicBezTo>
                    <a:pt x="383" y="30"/>
                    <a:pt x="385" y="27"/>
                    <a:pt x="389" y="28"/>
                  </a:cubicBezTo>
                  <a:cubicBezTo>
                    <a:pt x="389" y="28"/>
                    <a:pt x="390" y="29"/>
                    <a:pt x="390" y="29"/>
                  </a:cubicBezTo>
                  <a:cubicBezTo>
                    <a:pt x="391" y="29"/>
                    <a:pt x="392" y="27"/>
                    <a:pt x="392" y="26"/>
                  </a:cubicBezTo>
                  <a:cubicBezTo>
                    <a:pt x="387" y="24"/>
                    <a:pt x="380" y="21"/>
                    <a:pt x="374" y="18"/>
                  </a:cubicBezTo>
                  <a:cubicBezTo>
                    <a:pt x="373" y="18"/>
                    <a:pt x="372" y="20"/>
                    <a:pt x="373" y="21"/>
                  </a:cubicBezTo>
                  <a:cubicBezTo>
                    <a:pt x="373" y="21"/>
                    <a:pt x="374" y="21"/>
                    <a:pt x="374" y="22"/>
                  </a:cubicBezTo>
                  <a:cubicBezTo>
                    <a:pt x="378" y="24"/>
                    <a:pt x="376" y="27"/>
                    <a:pt x="375" y="30"/>
                  </a:cubicBezTo>
                  <a:cubicBezTo>
                    <a:pt x="373" y="33"/>
                    <a:pt x="370" y="41"/>
                    <a:pt x="368" y="45"/>
                  </a:cubicBezTo>
                  <a:cubicBezTo>
                    <a:pt x="366" y="51"/>
                    <a:pt x="365" y="51"/>
                    <a:pt x="361" y="50"/>
                  </a:cubicBezTo>
                  <a:cubicBezTo>
                    <a:pt x="361" y="50"/>
                    <a:pt x="360" y="50"/>
                    <a:pt x="359" y="50"/>
                  </a:cubicBezTo>
                  <a:cubicBezTo>
                    <a:pt x="359" y="50"/>
                    <a:pt x="358" y="52"/>
                    <a:pt x="358" y="53"/>
                  </a:cubicBezTo>
                  <a:moveTo>
                    <a:pt x="82" y="405"/>
                  </a:moveTo>
                  <a:cubicBezTo>
                    <a:pt x="79" y="401"/>
                    <a:pt x="75" y="396"/>
                    <a:pt x="71" y="390"/>
                  </a:cubicBezTo>
                  <a:cubicBezTo>
                    <a:pt x="70" y="389"/>
                    <a:pt x="69" y="390"/>
                    <a:pt x="68" y="391"/>
                  </a:cubicBezTo>
                  <a:cubicBezTo>
                    <a:pt x="69" y="392"/>
                    <a:pt x="69" y="393"/>
                    <a:pt x="69" y="393"/>
                  </a:cubicBezTo>
                  <a:cubicBezTo>
                    <a:pt x="71" y="396"/>
                    <a:pt x="70" y="397"/>
                    <a:pt x="65" y="400"/>
                  </a:cubicBezTo>
                  <a:cubicBezTo>
                    <a:pt x="62" y="402"/>
                    <a:pt x="56" y="406"/>
                    <a:pt x="52" y="409"/>
                  </a:cubicBezTo>
                  <a:cubicBezTo>
                    <a:pt x="48" y="411"/>
                    <a:pt x="45" y="413"/>
                    <a:pt x="43" y="410"/>
                  </a:cubicBezTo>
                  <a:cubicBezTo>
                    <a:pt x="43" y="409"/>
                    <a:pt x="42" y="409"/>
                    <a:pt x="42" y="408"/>
                  </a:cubicBezTo>
                  <a:cubicBezTo>
                    <a:pt x="41" y="408"/>
                    <a:pt x="39" y="409"/>
                    <a:pt x="39" y="410"/>
                  </a:cubicBezTo>
                  <a:cubicBezTo>
                    <a:pt x="42" y="414"/>
                    <a:pt x="46" y="421"/>
                    <a:pt x="50" y="426"/>
                  </a:cubicBezTo>
                  <a:cubicBezTo>
                    <a:pt x="51" y="427"/>
                    <a:pt x="52" y="426"/>
                    <a:pt x="52" y="425"/>
                  </a:cubicBezTo>
                  <a:cubicBezTo>
                    <a:pt x="52" y="424"/>
                    <a:pt x="52" y="424"/>
                    <a:pt x="51" y="423"/>
                  </a:cubicBezTo>
                  <a:cubicBezTo>
                    <a:pt x="49" y="419"/>
                    <a:pt x="53" y="417"/>
                    <a:pt x="56" y="416"/>
                  </a:cubicBezTo>
                  <a:cubicBezTo>
                    <a:pt x="58" y="414"/>
                    <a:pt x="65" y="409"/>
                    <a:pt x="69" y="407"/>
                  </a:cubicBezTo>
                  <a:cubicBezTo>
                    <a:pt x="74" y="403"/>
                    <a:pt x="75" y="403"/>
                    <a:pt x="78" y="406"/>
                  </a:cubicBezTo>
                  <a:cubicBezTo>
                    <a:pt x="78" y="406"/>
                    <a:pt x="78" y="407"/>
                    <a:pt x="79" y="407"/>
                  </a:cubicBezTo>
                  <a:cubicBezTo>
                    <a:pt x="80" y="407"/>
                    <a:pt x="81" y="406"/>
                    <a:pt x="82" y="405"/>
                  </a:cubicBezTo>
                  <a:moveTo>
                    <a:pt x="487" y="180"/>
                  </a:moveTo>
                  <a:cubicBezTo>
                    <a:pt x="492" y="180"/>
                    <a:pt x="496" y="179"/>
                    <a:pt x="498" y="178"/>
                  </a:cubicBezTo>
                  <a:cubicBezTo>
                    <a:pt x="499" y="176"/>
                    <a:pt x="498" y="175"/>
                    <a:pt x="497" y="175"/>
                  </a:cubicBezTo>
                  <a:cubicBezTo>
                    <a:pt x="497" y="175"/>
                    <a:pt x="495" y="175"/>
                    <a:pt x="494" y="175"/>
                  </a:cubicBezTo>
                  <a:cubicBezTo>
                    <a:pt x="493" y="175"/>
                    <a:pt x="491" y="175"/>
                    <a:pt x="489" y="174"/>
                  </a:cubicBezTo>
                  <a:cubicBezTo>
                    <a:pt x="488" y="173"/>
                    <a:pt x="486" y="171"/>
                    <a:pt x="486" y="169"/>
                  </a:cubicBezTo>
                  <a:cubicBezTo>
                    <a:pt x="485" y="168"/>
                    <a:pt x="484" y="166"/>
                    <a:pt x="484" y="165"/>
                  </a:cubicBezTo>
                  <a:cubicBezTo>
                    <a:pt x="483" y="162"/>
                    <a:pt x="484" y="161"/>
                    <a:pt x="489" y="159"/>
                  </a:cubicBezTo>
                  <a:cubicBezTo>
                    <a:pt x="493" y="157"/>
                    <a:pt x="498" y="154"/>
                    <a:pt x="503" y="152"/>
                  </a:cubicBezTo>
                  <a:cubicBezTo>
                    <a:pt x="506" y="150"/>
                    <a:pt x="510" y="148"/>
                    <a:pt x="512" y="151"/>
                  </a:cubicBezTo>
                  <a:cubicBezTo>
                    <a:pt x="512" y="152"/>
                    <a:pt x="512" y="152"/>
                    <a:pt x="513" y="153"/>
                  </a:cubicBezTo>
                  <a:cubicBezTo>
                    <a:pt x="514" y="153"/>
                    <a:pt x="515" y="152"/>
                    <a:pt x="516" y="151"/>
                  </a:cubicBezTo>
                  <a:cubicBezTo>
                    <a:pt x="514" y="147"/>
                    <a:pt x="511" y="141"/>
                    <a:pt x="507" y="135"/>
                  </a:cubicBezTo>
                  <a:cubicBezTo>
                    <a:pt x="506" y="135"/>
                    <a:pt x="504" y="136"/>
                    <a:pt x="504" y="137"/>
                  </a:cubicBezTo>
                  <a:cubicBezTo>
                    <a:pt x="505" y="137"/>
                    <a:pt x="505" y="137"/>
                    <a:pt x="505" y="138"/>
                  </a:cubicBezTo>
                  <a:cubicBezTo>
                    <a:pt x="507" y="142"/>
                    <a:pt x="503" y="143"/>
                    <a:pt x="500" y="145"/>
                  </a:cubicBezTo>
                  <a:cubicBezTo>
                    <a:pt x="497" y="146"/>
                    <a:pt x="490" y="150"/>
                    <a:pt x="486" y="152"/>
                  </a:cubicBezTo>
                  <a:cubicBezTo>
                    <a:pt x="480" y="155"/>
                    <a:pt x="479" y="155"/>
                    <a:pt x="477" y="153"/>
                  </a:cubicBezTo>
                  <a:cubicBezTo>
                    <a:pt x="477" y="152"/>
                    <a:pt x="476" y="152"/>
                    <a:pt x="476" y="151"/>
                  </a:cubicBezTo>
                  <a:cubicBezTo>
                    <a:pt x="475" y="151"/>
                    <a:pt x="474" y="152"/>
                    <a:pt x="473" y="153"/>
                  </a:cubicBezTo>
                  <a:cubicBezTo>
                    <a:pt x="476" y="158"/>
                    <a:pt x="482" y="169"/>
                    <a:pt x="487" y="180"/>
                  </a:cubicBezTo>
                  <a:moveTo>
                    <a:pt x="445" y="114"/>
                  </a:moveTo>
                  <a:cubicBezTo>
                    <a:pt x="446" y="113"/>
                    <a:pt x="447" y="112"/>
                    <a:pt x="448" y="112"/>
                  </a:cubicBezTo>
                  <a:cubicBezTo>
                    <a:pt x="448" y="113"/>
                    <a:pt x="449" y="113"/>
                    <a:pt x="449" y="113"/>
                  </a:cubicBezTo>
                  <a:cubicBezTo>
                    <a:pt x="452" y="116"/>
                    <a:pt x="453" y="116"/>
                    <a:pt x="458" y="111"/>
                  </a:cubicBezTo>
                  <a:cubicBezTo>
                    <a:pt x="462" y="109"/>
                    <a:pt x="468" y="103"/>
                    <a:pt x="470" y="101"/>
                  </a:cubicBezTo>
                  <a:cubicBezTo>
                    <a:pt x="473" y="99"/>
                    <a:pt x="476" y="97"/>
                    <a:pt x="474" y="94"/>
                  </a:cubicBezTo>
                  <a:cubicBezTo>
                    <a:pt x="473" y="93"/>
                    <a:pt x="473" y="93"/>
                    <a:pt x="473" y="92"/>
                  </a:cubicBezTo>
                  <a:cubicBezTo>
                    <a:pt x="473" y="91"/>
                    <a:pt x="474" y="90"/>
                    <a:pt x="475" y="90"/>
                  </a:cubicBezTo>
                  <a:cubicBezTo>
                    <a:pt x="479" y="95"/>
                    <a:pt x="484" y="101"/>
                    <a:pt x="487" y="105"/>
                  </a:cubicBezTo>
                  <a:cubicBezTo>
                    <a:pt x="487" y="106"/>
                    <a:pt x="486" y="107"/>
                    <a:pt x="485" y="107"/>
                  </a:cubicBezTo>
                  <a:cubicBezTo>
                    <a:pt x="484" y="107"/>
                    <a:pt x="484" y="106"/>
                    <a:pt x="484" y="106"/>
                  </a:cubicBezTo>
                  <a:cubicBezTo>
                    <a:pt x="481" y="103"/>
                    <a:pt x="478" y="105"/>
                    <a:pt x="475" y="108"/>
                  </a:cubicBezTo>
                  <a:cubicBezTo>
                    <a:pt x="470" y="111"/>
                    <a:pt x="465" y="115"/>
                    <a:pt x="463" y="117"/>
                  </a:cubicBezTo>
                  <a:cubicBezTo>
                    <a:pt x="458" y="121"/>
                    <a:pt x="457" y="122"/>
                    <a:pt x="459" y="125"/>
                  </a:cubicBezTo>
                  <a:cubicBezTo>
                    <a:pt x="459" y="126"/>
                    <a:pt x="460" y="126"/>
                    <a:pt x="460" y="127"/>
                  </a:cubicBezTo>
                  <a:cubicBezTo>
                    <a:pt x="460" y="128"/>
                    <a:pt x="458" y="129"/>
                    <a:pt x="457" y="129"/>
                  </a:cubicBezTo>
                  <a:cubicBezTo>
                    <a:pt x="453" y="123"/>
                    <a:pt x="449" y="118"/>
                    <a:pt x="445" y="114"/>
                  </a:cubicBezTo>
                  <a:moveTo>
                    <a:pt x="362" y="483"/>
                  </a:moveTo>
                  <a:cubicBezTo>
                    <a:pt x="356" y="485"/>
                    <a:pt x="350" y="489"/>
                    <a:pt x="349" y="490"/>
                  </a:cubicBezTo>
                  <a:cubicBezTo>
                    <a:pt x="350" y="493"/>
                    <a:pt x="350" y="497"/>
                    <a:pt x="351" y="500"/>
                  </a:cubicBezTo>
                  <a:cubicBezTo>
                    <a:pt x="352" y="500"/>
                    <a:pt x="355" y="500"/>
                    <a:pt x="355" y="499"/>
                  </a:cubicBezTo>
                  <a:cubicBezTo>
                    <a:pt x="355" y="498"/>
                    <a:pt x="354" y="496"/>
                    <a:pt x="355" y="493"/>
                  </a:cubicBezTo>
                  <a:cubicBezTo>
                    <a:pt x="356" y="490"/>
                    <a:pt x="359" y="488"/>
                    <a:pt x="362" y="487"/>
                  </a:cubicBezTo>
                  <a:cubicBezTo>
                    <a:pt x="366" y="486"/>
                    <a:pt x="375" y="483"/>
                    <a:pt x="381" y="496"/>
                  </a:cubicBezTo>
                  <a:cubicBezTo>
                    <a:pt x="387" y="509"/>
                    <a:pt x="379" y="516"/>
                    <a:pt x="374" y="518"/>
                  </a:cubicBezTo>
                  <a:cubicBezTo>
                    <a:pt x="370" y="519"/>
                    <a:pt x="366" y="518"/>
                    <a:pt x="364" y="517"/>
                  </a:cubicBezTo>
                  <a:cubicBezTo>
                    <a:pt x="362" y="516"/>
                    <a:pt x="361" y="514"/>
                    <a:pt x="360" y="513"/>
                  </a:cubicBezTo>
                  <a:cubicBezTo>
                    <a:pt x="359" y="513"/>
                    <a:pt x="357" y="514"/>
                    <a:pt x="357" y="515"/>
                  </a:cubicBezTo>
                  <a:cubicBezTo>
                    <a:pt x="359" y="518"/>
                    <a:pt x="360" y="521"/>
                    <a:pt x="362" y="524"/>
                  </a:cubicBezTo>
                  <a:cubicBezTo>
                    <a:pt x="363" y="524"/>
                    <a:pt x="370" y="523"/>
                    <a:pt x="376" y="520"/>
                  </a:cubicBezTo>
                  <a:cubicBezTo>
                    <a:pt x="383" y="518"/>
                    <a:pt x="389" y="513"/>
                    <a:pt x="391" y="505"/>
                  </a:cubicBezTo>
                  <a:cubicBezTo>
                    <a:pt x="392" y="498"/>
                    <a:pt x="389" y="490"/>
                    <a:pt x="382" y="485"/>
                  </a:cubicBezTo>
                  <a:cubicBezTo>
                    <a:pt x="375" y="479"/>
                    <a:pt x="367" y="481"/>
                    <a:pt x="362" y="483"/>
                  </a:cubicBezTo>
                  <a:moveTo>
                    <a:pt x="309" y="38"/>
                  </a:moveTo>
                  <a:cubicBezTo>
                    <a:pt x="309" y="38"/>
                    <a:pt x="312" y="41"/>
                    <a:pt x="321" y="43"/>
                  </a:cubicBezTo>
                  <a:cubicBezTo>
                    <a:pt x="329" y="44"/>
                    <a:pt x="336" y="41"/>
                    <a:pt x="337" y="34"/>
                  </a:cubicBezTo>
                  <a:cubicBezTo>
                    <a:pt x="339" y="27"/>
                    <a:pt x="333" y="23"/>
                    <a:pt x="329" y="20"/>
                  </a:cubicBezTo>
                  <a:cubicBezTo>
                    <a:pt x="324" y="16"/>
                    <a:pt x="322" y="14"/>
                    <a:pt x="322" y="11"/>
                  </a:cubicBezTo>
                  <a:cubicBezTo>
                    <a:pt x="322" y="9"/>
                    <a:pt x="325" y="5"/>
                    <a:pt x="331" y="7"/>
                  </a:cubicBezTo>
                  <a:cubicBezTo>
                    <a:pt x="337" y="9"/>
                    <a:pt x="337" y="15"/>
                    <a:pt x="337" y="16"/>
                  </a:cubicBezTo>
                  <a:cubicBezTo>
                    <a:pt x="338" y="17"/>
                    <a:pt x="339" y="17"/>
                    <a:pt x="340" y="16"/>
                  </a:cubicBezTo>
                  <a:cubicBezTo>
                    <a:pt x="341" y="14"/>
                    <a:pt x="341" y="8"/>
                    <a:pt x="341" y="7"/>
                  </a:cubicBezTo>
                  <a:cubicBezTo>
                    <a:pt x="339" y="6"/>
                    <a:pt x="337" y="5"/>
                    <a:pt x="331" y="3"/>
                  </a:cubicBezTo>
                  <a:cubicBezTo>
                    <a:pt x="318" y="0"/>
                    <a:pt x="315" y="9"/>
                    <a:pt x="314" y="13"/>
                  </a:cubicBezTo>
                  <a:cubicBezTo>
                    <a:pt x="314" y="16"/>
                    <a:pt x="316" y="20"/>
                    <a:pt x="323" y="25"/>
                  </a:cubicBezTo>
                  <a:cubicBezTo>
                    <a:pt x="328" y="29"/>
                    <a:pt x="330" y="31"/>
                    <a:pt x="329" y="35"/>
                  </a:cubicBezTo>
                  <a:cubicBezTo>
                    <a:pt x="328" y="38"/>
                    <a:pt x="326" y="40"/>
                    <a:pt x="321" y="39"/>
                  </a:cubicBezTo>
                  <a:cubicBezTo>
                    <a:pt x="313" y="37"/>
                    <a:pt x="314" y="32"/>
                    <a:pt x="314" y="28"/>
                  </a:cubicBezTo>
                  <a:cubicBezTo>
                    <a:pt x="313" y="27"/>
                    <a:pt x="311" y="27"/>
                    <a:pt x="310" y="27"/>
                  </a:cubicBezTo>
                  <a:cubicBezTo>
                    <a:pt x="310" y="29"/>
                    <a:pt x="309" y="34"/>
                    <a:pt x="309" y="38"/>
                  </a:cubicBezTo>
                  <a:moveTo>
                    <a:pt x="58" y="366"/>
                  </a:moveTo>
                  <a:cubicBezTo>
                    <a:pt x="58" y="366"/>
                    <a:pt x="58" y="361"/>
                    <a:pt x="55" y="354"/>
                  </a:cubicBezTo>
                  <a:cubicBezTo>
                    <a:pt x="52" y="346"/>
                    <a:pt x="45" y="342"/>
                    <a:pt x="39" y="345"/>
                  </a:cubicBezTo>
                  <a:cubicBezTo>
                    <a:pt x="32" y="347"/>
                    <a:pt x="32" y="354"/>
                    <a:pt x="32" y="360"/>
                  </a:cubicBezTo>
                  <a:cubicBezTo>
                    <a:pt x="31" y="366"/>
                    <a:pt x="31" y="369"/>
                    <a:pt x="28" y="370"/>
                  </a:cubicBezTo>
                  <a:cubicBezTo>
                    <a:pt x="26" y="371"/>
                    <a:pt x="22" y="371"/>
                    <a:pt x="20" y="365"/>
                  </a:cubicBezTo>
                  <a:cubicBezTo>
                    <a:pt x="18" y="358"/>
                    <a:pt x="23" y="356"/>
                    <a:pt x="24" y="355"/>
                  </a:cubicBezTo>
                  <a:cubicBezTo>
                    <a:pt x="24" y="354"/>
                    <a:pt x="24" y="353"/>
                    <a:pt x="22" y="352"/>
                  </a:cubicBezTo>
                  <a:cubicBezTo>
                    <a:pt x="20" y="353"/>
                    <a:pt x="15" y="356"/>
                    <a:pt x="14" y="356"/>
                  </a:cubicBezTo>
                  <a:cubicBezTo>
                    <a:pt x="15" y="358"/>
                    <a:pt x="15" y="361"/>
                    <a:pt x="17" y="367"/>
                  </a:cubicBezTo>
                  <a:cubicBezTo>
                    <a:pt x="22" y="379"/>
                    <a:pt x="30" y="378"/>
                    <a:pt x="34" y="375"/>
                  </a:cubicBezTo>
                  <a:cubicBezTo>
                    <a:pt x="37" y="373"/>
                    <a:pt x="39" y="370"/>
                    <a:pt x="39" y="361"/>
                  </a:cubicBezTo>
                  <a:cubicBezTo>
                    <a:pt x="39" y="355"/>
                    <a:pt x="40" y="352"/>
                    <a:pt x="44" y="351"/>
                  </a:cubicBezTo>
                  <a:cubicBezTo>
                    <a:pt x="47" y="350"/>
                    <a:pt x="50" y="351"/>
                    <a:pt x="52" y="355"/>
                  </a:cubicBezTo>
                  <a:cubicBezTo>
                    <a:pt x="55" y="363"/>
                    <a:pt x="50" y="365"/>
                    <a:pt x="47" y="367"/>
                  </a:cubicBezTo>
                  <a:cubicBezTo>
                    <a:pt x="46" y="369"/>
                    <a:pt x="47" y="370"/>
                    <a:pt x="48" y="371"/>
                  </a:cubicBezTo>
                  <a:cubicBezTo>
                    <a:pt x="50" y="370"/>
                    <a:pt x="54" y="368"/>
                    <a:pt x="58" y="366"/>
                  </a:cubicBezTo>
                  <a:moveTo>
                    <a:pt x="157" y="472"/>
                  </a:moveTo>
                  <a:cubicBezTo>
                    <a:pt x="155" y="473"/>
                    <a:pt x="155" y="474"/>
                    <a:pt x="155" y="475"/>
                  </a:cubicBezTo>
                  <a:cubicBezTo>
                    <a:pt x="155" y="475"/>
                    <a:pt x="155" y="475"/>
                    <a:pt x="156" y="476"/>
                  </a:cubicBezTo>
                  <a:cubicBezTo>
                    <a:pt x="158" y="478"/>
                    <a:pt x="158" y="479"/>
                    <a:pt x="155" y="481"/>
                  </a:cubicBezTo>
                  <a:cubicBezTo>
                    <a:pt x="153" y="483"/>
                    <a:pt x="152" y="483"/>
                    <a:pt x="151" y="484"/>
                  </a:cubicBezTo>
                  <a:cubicBezTo>
                    <a:pt x="150" y="482"/>
                    <a:pt x="141" y="477"/>
                    <a:pt x="139" y="476"/>
                  </a:cubicBezTo>
                  <a:cubicBezTo>
                    <a:pt x="139" y="475"/>
                    <a:pt x="139" y="475"/>
                    <a:pt x="140" y="472"/>
                  </a:cubicBezTo>
                  <a:cubicBezTo>
                    <a:pt x="140" y="469"/>
                    <a:pt x="141" y="467"/>
                    <a:pt x="144" y="468"/>
                  </a:cubicBezTo>
                  <a:cubicBezTo>
                    <a:pt x="144" y="469"/>
                    <a:pt x="145" y="469"/>
                    <a:pt x="145" y="469"/>
                  </a:cubicBezTo>
                  <a:cubicBezTo>
                    <a:pt x="146" y="469"/>
                    <a:pt x="147" y="467"/>
                    <a:pt x="147" y="466"/>
                  </a:cubicBezTo>
                  <a:cubicBezTo>
                    <a:pt x="144" y="465"/>
                    <a:pt x="139" y="461"/>
                    <a:pt x="133" y="457"/>
                  </a:cubicBezTo>
                  <a:cubicBezTo>
                    <a:pt x="131" y="457"/>
                    <a:pt x="131" y="459"/>
                    <a:pt x="131" y="460"/>
                  </a:cubicBezTo>
                  <a:cubicBezTo>
                    <a:pt x="131" y="460"/>
                    <a:pt x="132" y="460"/>
                    <a:pt x="132" y="461"/>
                  </a:cubicBezTo>
                  <a:cubicBezTo>
                    <a:pt x="135" y="463"/>
                    <a:pt x="133" y="467"/>
                    <a:pt x="133" y="469"/>
                  </a:cubicBezTo>
                  <a:cubicBezTo>
                    <a:pt x="133" y="472"/>
                    <a:pt x="127" y="500"/>
                    <a:pt x="127" y="500"/>
                  </a:cubicBezTo>
                  <a:cubicBezTo>
                    <a:pt x="127" y="501"/>
                    <a:pt x="127" y="501"/>
                    <a:pt x="127" y="501"/>
                  </a:cubicBezTo>
                  <a:cubicBezTo>
                    <a:pt x="128" y="501"/>
                    <a:pt x="132" y="503"/>
                    <a:pt x="133" y="503"/>
                  </a:cubicBezTo>
                  <a:cubicBezTo>
                    <a:pt x="135" y="501"/>
                    <a:pt x="153" y="488"/>
                    <a:pt x="158" y="484"/>
                  </a:cubicBezTo>
                  <a:cubicBezTo>
                    <a:pt x="163" y="480"/>
                    <a:pt x="164" y="481"/>
                    <a:pt x="166" y="481"/>
                  </a:cubicBezTo>
                  <a:cubicBezTo>
                    <a:pt x="167" y="481"/>
                    <a:pt x="167" y="482"/>
                    <a:pt x="167" y="482"/>
                  </a:cubicBezTo>
                  <a:cubicBezTo>
                    <a:pt x="168" y="481"/>
                    <a:pt x="169" y="480"/>
                    <a:pt x="169" y="479"/>
                  </a:cubicBezTo>
                  <a:cubicBezTo>
                    <a:pt x="164" y="477"/>
                    <a:pt x="158" y="473"/>
                    <a:pt x="157" y="472"/>
                  </a:cubicBezTo>
                  <a:moveTo>
                    <a:pt x="136" y="496"/>
                  </a:moveTo>
                  <a:cubicBezTo>
                    <a:pt x="136" y="496"/>
                    <a:pt x="136" y="496"/>
                    <a:pt x="135" y="496"/>
                  </a:cubicBezTo>
                  <a:cubicBezTo>
                    <a:pt x="135" y="496"/>
                    <a:pt x="135" y="495"/>
                    <a:pt x="135" y="495"/>
                  </a:cubicBezTo>
                  <a:cubicBezTo>
                    <a:pt x="138" y="479"/>
                    <a:pt x="138" y="479"/>
                    <a:pt x="138" y="479"/>
                  </a:cubicBezTo>
                  <a:cubicBezTo>
                    <a:pt x="149" y="486"/>
                    <a:pt x="149" y="486"/>
                    <a:pt x="149" y="486"/>
                  </a:cubicBezTo>
                  <a:cubicBezTo>
                    <a:pt x="136" y="496"/>
                    <a:pt x="136" y="496"/>
                    <a:pt x="136" y="496"/>
                  </a:cubicBezTo>
                  <a:moveTo>
                    <a:pt x="420" y="449"/>
                  </a:moveTo>
                  <a:cubicBezTo>
                    <a:pt x="421" y="448"/>
                    <a:pt x="427" y="443"/>
                    <a:pt x="430" y="439"/>
                  </a:cubicBezTo>
                  <a:cubicBezTo>
                    <a:pt x="431" y="439"/>
                    <a:pt x="433" y="441"/>
                    <a:pt x="432" y="442"/>
                  </a:cubicBezTo>
                  <a:cubicBezTo>
                    <a:pt x="432" y="442"/>
                    <a:pt x="432" y="442"/>
                    <a:pt x="431" y="443"/>
                  </a:cubicBezTo>
                  <a:cubicBezTo>
                    <a:pt x="430" y="445"/>
                    <a:pt x="430" y="446"/>
                    <a:pt x="431" y="452"/>
                  </a:cubicBezTo>
                  <a:cubicBezTo>
                    <a:pt x="433" y="457"/>
                    <a:pt x="439" y="479"/>
                    <a:pt x="440" y="481"/>
                  </a:cubicBezTo>
                  <a:cubicBezTo>
                    <a:pt x="440" y="482"/>
                    <a:pt x="437" y="486"/>
                    <a:pt x="437" y="486"/>
                  </a:cubicBezTo>
                  <a:cubicBezTo>
                    <a:pt x="436" y="486"/>
                    <a:pt x="436" y="487"/>
                    <a:pt x="436" y="486"/>
                  </a:cubicBezTo>
                  <a:cubicBezTo>
                    <a:pt x="435" y="486"/>
                    <a:pt x="411" y="471"/>
                    <a:pt x="409" y="469"/>
                  </a:cubicBezTo>
                  <a:cubicBezTo>
                    <a:pt x="407" y="468"/>
                    <a:pt x="403" y="466"/>
                    <a:pt x="401" y="467"/>
                  </a:cubicBezTo>
                  <a:cubicBezTo>
                    <a:pt x="400" y="468"/>
                    <a:pt x="400" y="468"/>
                    <a:pt x="399" y="468"/>
                  </a:cubicBezTo>
                  <a:cubicBezTo>
                    <a:pt x="398" y="468"/>
                    <a:pt x="397" y="467"/>
                    <a:pt x="397" y="465"/>
                  </a:cubicBezTo>
                  <a:cubicBezTo>
                    <a:pt x="404" y="461"/>
                    <a:pt x="409" y="457"/>
                    <a:pt x="411" y="456"/>
                  </a:cubicBezTo>
                  <a:cubicBezTo>
                    <a:pt x="412" y="456"/>
                    <a:pt x="413" y="457"/>
                    <a:pt x="413" y="458"/>
                  </a:cubicBezTo>
                  <a:cubicBezTo>
                    <a:pt x="412" y="459"/>
                    <a:pt x="412" y="459"/>
                    <a:pt x="412" y="459"/>
                  </a:cubicBezTo>
                  <a:cubicBezTo>
                    <a:pt x="409" y="461"/>
                    <a:pt x="411" y="463"/>
                    <a:pt x="414" y="464"/>
                  </a:cubicBezTo>
                  <a:cubicBezTo>
                    <a:pt x="416" y="466"/>
                    <a:pt x="416" y="466"/>
                    <a:pt x="417" y="466"/>
                  </a:cubicBezTo>
                  <a:cubicBezTo>
                    <a:pt x="418" y="465"/>
                    <a:pt x="427" y="458"/>
                    <a:pt x="429" y="457"/>
                  </a:cubicBezTo>
                  <a:cubicBezTo>
                    <a:pt x="428" y="456"/>
                    <a:pt x="428" y="456"/>
                    <a:pt x="427" y="453"/>
                  </a:cubicBezTo>
                  <a:cubicBezTo>
                    <a:pt x="426" y="450"/>
                    <a:pt x="425" y="449"/>
                    <a:pt x="423" y="450"/>
                  </a:cubicBezTo>
                  <a:cubicBezTo>
                    <a:pt x="422" y="451"/>
                    <a:pt x="422" y="451"/>
                    <a:pt x="422" y="451"/>
                  </a:cubicBezTo>
                  <a:cubicBezTo>
                    <a:pt x="421" y="451"/>
                    <a:pt x="420" y="450"/>
                    <a:pt x="420" y="449"/>
                  </a:cubicBezTo>
                  <a:moveTo>
                    <a:pt x="434" y="476"/>
                  </a:moveTo>
                  <a:cubicBezTo>
                    <a:pt x="430" y="460"/>
                    <a:pt x="430" y="460"/>
                    <a:pt x="430" y="460"/>
                  </a:cubicBezTo>
                  <a:cubicBezTo>
                    <a:pt x="420" y="468"/>
                    <a:pt x="420" y="468"/>
                    <a:pt x="420" y="468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434" y="477"/>
                    <a:pt x="434" y="476"/>
                    <a:pt x="434" y="47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18462" y="853"/>
              <a:ext cx="370" cy="710"/>
            </a:xfrm>
            <a:custGeom>
              <a:avLst/>
              <a:gdLst>
                <a:gd name="T0" fmla="*/ 1264 w 185"/>
                <a:gd name="T1" fmla="*/ 4144 h 355"/>
                <a:gd name="T2" fmla="*/ 1088 w 185"/>
                <a:gd name="T3" fmla="*/ 4640 h 355"/>
                <a:gd name="T4" fmla="*/ 464 w 185"/>
                <a:gd name="T5" fmla="*/ 4400 h 355"/>
                <a:gd name="T6" fmla="*/ 1968 w 185"/>
                <a:gd name="T7" fmla="*/ 3552 h 355"/>
                <a:gd name="T8" fmla="*/ 1472 w 185"/>
                <a:gd name="T9" fmla="*/ 3152 h 355"/>
                <a:gd name="T10" fmla="*/ 1888 w 185"/>
                <a:gd name="T11" fmla="*/ 5152 h 355"/>
                <a:gd name="T12" fmla="*/ 1392 w 185"/>
                <a:gd name="T13" fmla="*/ 4896 h 355"/>
                <a:gd name="T14" fmla="*/ 1184 w 185"/>
                <a:gd name="T15" fmla="*/ 5520 h 355"/>
                <a:gd name="T16" fmla="*/ 624 w 185"/>
                <a:gd name="T17" fmla="*/ 5184 h 355"/>
                <a:gd name="T18" fmla="*/ 1248 w 185"/>
                <a:gd name="T19" fmla="*/ 5680 h 355"/>
                <a:gd name="T20" fmla="*/ 368 w 185"/>
                <a:gd name="T21" fmla="*/ 672 h 355"/>
                <a:gd name="T22" fmla="*/ 224 w 185"/>
                <a:gd name="T23" fmla="*/ 656 h 355"/>
                <a:gd name="T24" fmla="*/ 256 w 185"/>
                <a:gd name="T25" fmla="*/ 896 h 355"/>
                <a:gd name="T26" fmla="*/ 1040 w 185"/>
                <a:gd name="T27" fmla="*/ 48 h 355"/>
                <a:gd name="T28" fmla="*/ 0 w 185"/>
                <a:gd name="T29" fmla="*/ 464 h 355"/>
                <a:gd name="T30" fmla="*/ 768 w 185"/>
                <a:gd name="T31" fmla="*/ 480 h 355"/>
                <a:gd name="T32" fmla="*/ 768 w 185"/>
                <a:gd name="T33" fmla="*/ 656 h 355"/>
                <a:gd name="T34" fmla="*/ 496 w 185"/>
                <a:gd name="T35" fmla="*/ 720 h 355"/>
                <a:gd name="T36" fmla="*/ 1328 w 185"/>
                <a:gd name="T37" fmla="*/ 592 h 355"/>
                <a:gd name="T38" fmla="*/ 2464 w 185"/>
                <a:gd name="T39" fmla="*/ 1168 h 355"/>
                <a:gd name="T40" fmla="*/ 96 w 185"/>
                <a:gd name="T41" fmla="*/ 3024 h 355"/>
                <a:gd name="T42" fmla="*/ 1008 w 185"/>
                <a:gd name="T43" fmla="*/ 3152 h 355"/>
                <a:gd name="T44" fmla="*/ 1136 w 185"/>
                <a:gd name="T45" fmla="*/ 2592 h 355"/>
                <a:gd name="T46" fmla="*/ 1712 w 185"/>
                <a:gd name="T47" fmla="*/ 208 h 355"/>
                <a:gd name="T48" fmla="*/ 624 w 185"/>
                <a:gd name="T49" fmla="*/ 176 h 355"/>
                <a:gd name="T50" fmla="*/ 656 w 185"/>
                <a:gd name="T51" fmla="*/ 304 h 355"/>
                <a:gd name="T52" fmla="*/ 624 w 185"/>
                <a:gd name="T53" fmla="*/ 176 h 355"/>
                <a:gd name="T54" fmla="*/ 1536 w 185"/>
                <a:gd name="T55" fmla="*/ 1296 h 355"/>
                <a:gd name="T56" fmla="*/ 960 w 185"/>
                <a:gd name="T57" fmla="*/ 1296 h 355"/>
                <a:gd name="T58" fmla="*/ 1088 w 185"/>
                <a:gd name="T59" fmla="*/ 2176 h 355"/>
                <a:gd name="T60" fmla="*/ 1440 w 185"/>
                <a:gd name="T61" fmla="*/ 1408 h 355"/>
                <a:gd name="T62" fmla="*/ 1104 w 185"/>
                <a:gd name="T63" fmla="*/ 2784 h 355"/>
                <a:gd name="T64" fmla="*/ 1360 w 185"/>
                <a:gd name="T65" fmla="*/ 3808 h 355"/>
                <a:gd name="T66" fmla="*/ 1152 w 185"/>
                <a:gd name="T67" fmla="*/ 4288 h 355"/>
                <a:gd name="T68" fmla="*/ 1344 w 185"/>
                <a:gd name="T69" fmla="*/ 4256 h 3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5"/>
                <a:gd name="T106" fmla="*/ 0 h 355"/>
                <a:gd name="T107" fmla="*/ 185 w 185"/>
                <a:gd name="T108" fmla="*/ 355 h 3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5" h="355">
                  <a:moveTo>
                    <a:pt x="147" y="221"/>
                  </a:moveTo>
                  <a:cubicBezTo>
                    <a:pt x="147" y="238"/>
                    <a:pt x="134" y="249"/>
                    <a:pt x="79" y="259"/>
                  </a:cubicBezTo>
                  <a:cubicBezTo>
                    <a:pt x="57" y="263"/>
                    <a:pt x="50" y="268"/>
                    <a:pt x="50" y="275"/>
                  </a:cubicBezTo>
                  <a:cubicBezTo>
                    <a:pt x="50" y="281"/>
                    <a:pt x="56" y="287"/>
                    <a:pt x="68" y="290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45" y="299"/>
                    <a:pt x="29" y="288"/>
                    <a:pt x="29" y="275"/>
                  </a:cubicBezTo>
                  <a:cubicBezTo>
                    <a:pt x="29" y="263"/>
                    <a:pt x="36" y="253"/>
                    <a:pt x="77" y="244"/>
                  </a:cubicBezTo>
                  <a:cubicBezTo>
                    <a:pt x="114" y="236"/>
                    <a:pt x="125" y="232"/>
                    <a:pt x="123" y="222"/>
                  </a:cubicBezTo>
                  <a:cubicBezTo>
                    <a:pt x="123" y="214"/>
                    <a:pt x="112" y="210"/>
                    <a:pt x="92" y="210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132" y="197"/>
                    <a:pt x="147" y="208"/>
                    <a:pt x="147" y="221"/>
                  </a:cubicBezTo>
                  <a:close/>
                  <a:moveTo>
                    <a:pt x="118" y="322"/>
                  </a:moveTo>
                  <a:cubicBezTo>
                    <a:pt x="118" y="306"/>
                    <a:pt x="106" y="297"/>
                    <a:pt x="87" y="293"/>
                  </a:cubicBezTo>
                  <a:cubicBezTo>
                    <a:pt x="87" y="306"/>
                    <a:pt x="87" y="306"/>
                    <a:pt x="87" y="306"/>
                  </a:cubicBezTo>
                  <a:cubicBezTo>
                    <a:pt x="95" y="309"/>
                    <a:pt x="102" y="314"/>
                    <a:pt x="102" y="323"/>
                  </a:cubicBezTo>
                  <a:cubicBezTo>
                    <a:pt x="102" y="334"/>
                    <a:pt x="91" y="345"/>
                    <a:pt x="74" y="345"/>
                  </a:cubicBezTo>
                  <a:cubicBezTo>
                    <a:pt x="51" y="345"/>
                    <a:pt x="44" y="334"/>
                    <a:pt x="41" y="327"/>
                  </a:cubicBezTo>
                  <a:cubicBezTo>
                    <a:pt x="40" y="325"/>
                    <a:pt x="40" y="324"/>
                    <a:pt x="39" y="324"/>
                  </a:cubicBezTo>
                  <a:cubicBezTo>
                    <a:pt x="38" y="325"/>
                    <a:pt x="37" y="326"/>
                    <a:pt x="37" y="328"/>
                  </a:cubicBezTo>
                  <a:cubicBezTo>
                    <a:pt x="39" y="342"/>
                    <a:pt x="57" y="355"/>
                    <a:pt x="78" y="355"/>
                  </a:cubicBezTo>
                  <a:cubicBezTo>
                    <a:pt x="102" y="355"/>
                    <a:pt x="118" y="340"/>
                    <a:pt x="118" y="322"/>
                  </a:cubicBezTo>
                  <a:close/>
                  <a:moveTo>
                    <a:pt x="23" y="42"/>
                  </a:moveTo>
                  <a:cubicBezTo>
                    <a:pt x="32" y="38"/>
                    <a:pt x="44" y="36"/>
                    <a:pt x="53" y="36"/>
                  </a:cubicBezTo>
                  <a:cubicBezTo>
                    <a:pt x="51" y="33"/>
                    <a:pt x="31" y="34"/>
                    <a:pt x="14" y="41"/>
                  </a:cubicBezTo>
                  <a:cubicBezTo>
                    <a:pt x="6" y="45"/>
                    <a:pt x="2" y="48"/>
                    <a:pt x="2" y="51"/>
                  </a:cubicBezTo>
                  <a:cubicBezTo>
                    <a:pt x="2" y="54"/>
                    <a:pt x="6" y="58"/>
                    <a:pt x="16" y="56"/>
                  </a:cubicBezTo>
                  <a:cubicBezTo>
                    <a:pt x="8" y="54"/>
                    <a:pt x="11" y="48"/>
                    <a:pt x="23" y="42"/>
                  </a:cubicBezTo>
                  <a:close/>
                  <a:moveTo>
                    <a:pt x="65" y="3"/>
                  </a:moveTo>
                  <a:cubicBezTo>
                    <a:pt x="33" y="0"/>
                    <a:pt x="17" y="9"/>
                    <a:pt x="18" y="16"/>
                  </a:cubicBezTo>
                  <a:cubicBezTo>
                    <a:pt x="8" y="19"/>
                    <a:pt x="0" y="23"/>
                    <a:pt x="0" y="29"/>
                  </a:cubicBezTo>
                  <a:cubicBezTo>
                    <a:pt x="0" y="32"/>
                    <a:pt x="3" y="36"/>
                    <a:pt x="9" y="37"/>
                  </a:cubicBezTo>
                  <a:cubicBezTo>
                    <a:pt x="21" y="33"/>
                    <a:pt x="35" y="30"/>
                    <a:pt x="48" y="30"/>
                  </a:cubicBezTo>
                  <a:cubicBezTo>
                    <a:pt x="58" y="30"/>
                    <a:pt x="64" y="33"/>
                    <a:pt x="64" y="36"/>
                  </a:cubicBezTo>
                  <a:cubicBezTo>
                    <a:pt x="64" y="39"/>
                    <a:pt x="58" y="41"/>
                    <a:pt x="48" y="41"/>
                  </a:cubicBezTo>
                  <a:cubicBezTo>
                    <a:pt x="44" y="41"/>
                    <a:pt x="43" y="41"/>
                    <a:pt x="41" y="40"/>
                  </a:cubicBezTo>
                  <a:cubicBezTo>
                    <a:pt x="37" y="42"/>
                    <a:pt x="32" y="43"/>
                    <a:pt x="31" y="45"/>
                  </a:cubicBezTo>
                  <a:cubicBezTo>
                    <a:pt x="34" y="46"/>
                    <a:pt x="40" y="47"/>
                    <a:pt x="46" y="47"/>
                  </a:cubicBezTo>
                  <a:cubicBezTo>
                    <a:pt x="65" y="47"/>
                    <a:pt x="72" y="44"/>
                    <a:pt x="83" y="37"/>
                  </a:cubicBezTo>
                  <a:cubicBezTo>
                    <a:pt x="87" y="34"/>
                    <a:pt x="93" y="32"/>
                    <a:pt x="97" y="32"/>
                  </a:cubicBezTo>
                  <a:cubicBezTo>
                    <a:pt x="135" y="37"/>
                    <a:pt x="154" y="53"/>
                    <a:pt x="154" y="73"/>
                  </a:cubicBezTo>
                  <a:cubicBezTo>
                    <a:pt x="154" y="98"/>
                    <a:pt x="126" y="116"/>
                    <a:pt x="77" y="138"/>
                  </a:cubicBezTo>
                  <a:cubicBezTo>
                    <a:pt x="24" y="162"/>
                    <a:pt x="4" y="171"/>
                    <a:pt x="6" y="189"/>
                  </a:cubicBezTo>
                  <a:cubicBezTo>
                    <a:pt x="7" y="203"/>
                    <a:pt x="23" y="214"/>
                    <a:pt x="64" y="212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40" y="197"/>
                    <a:pt x="33" y="192"/>
                    <a:pt x="33" y="186"/>
                  </a:cubicBezTo>
                  <a:cubicBezTo>
                    <a:pt x="33" y="177"/>
                    <a:pt x="49" y="170"/>
                    <a:pt x="71" y="162"/>
                  </a:cubicBezTo>
                  <a:cubicBezTo>
                    <a:pt x="161" y="126"/>
                    <a:pt x="185" y="105"/>
                    <a:pt x="185" y="73"/>
                  </a:cubicBezTo>
                  <a:cubicBezTo>
                    <a:pt x="185" y="39"/>
                    <a:pt x="155" y="22"/>
                    <a:pt x="107" y="13"/>
                  </a:cubicBezTo>
                  <a:cubicBezTo>
                    <a:pt x="87" y="9"/>
                    <a:pt x="83" y="5"/>
                    <a:pt x="65" y="3"/>
                  </a:cubicBezTo>
                  <a:close/>
                  <a:moveTo>
                    <a:pt x="39" y="11"/>
                  </a:moveTo>
                  <a:cubicBezTo>
                    <a:pt x="46" y="10"/>
                    <a:pt x="50" y="11"/>
                    <a:pt x="50" y="14"/>
                  </a:cubicBezTo>
                  <a:cubicBezTo>
                    <a:pt x="51" y="16"/>
                    <a:pt x="48" y="18"/>
                    <a:pt x="41" y="19"/>
                  </a:cubicBezTo>
                  <a:cubicBezTo>
                    <a:pt x="34" y="20"/>
                    <a:pt x="31" y="19"/>
                    <a:pt x="30" y="17"/>
                  </a:cubicBezTo>
                  <a:cubicBezTo>
                    <a:pt x="30" y="15"/>
                    <a:pt x="33" y="12"/>
                    <a:pt x="39" y="11"/>
                  </a:cubicBezTo>
                  <a:close/>
                  <a:moveTo>
                    <a:pt x="90" y="88"/>
                  </a:moveTo>
                  <a:cubicBezTo>
                    <a:pt x="94" y="86"/>
                    <a:pt x="96" y="84"/>
                    <a:pt x="96" y="81"/>
                  </a:cubicBezTo>
                  <a:cubicBezTo>
                    <a:pt x="96" y="75"/>
                    <a:pt x="88" y="70"/>
                    <a:pt x="78" y="70"/>
                  </a:cubicBezTo>
                  <a:cubicBezTo>
                    <a:pt x="68" y="70"/>
                    <a:pt x="60" y="75"/>
                    <a:pt x="60" y="81"/>
                  </a:cubicBezTo>
                  <a:cubicBezTo>
                    <a:pt x="60" y="84"/>
                    <a:pt x="62" y="86"/>
                    <a:pt x="66" y="88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71" y="135"/>
                    <a:pt x="84" y="129"/>
                    <a:pt x="89" y="127"/>
                  </a:cubicBezTo>
                  <a:lnTo>
                    <a:pt x="90" y="88"/>
                  </a:lnTo>
                  <a:close/>
                  <a:moveTo>
                    <a:pt x="87" y="166"/>
                  </a:moveTo>
                  <a:cubicBezTo>
                    <a:pt x="82" y="168"/>
                    <a:pt x="69" y="173"/>
                    <a:pt x="69" y="174"/>
                  </a:cubicBezTo>
                  <a:cubicBezTo>
                    <a:pt x="71" y="240"/>
                    <a:pt x="71" y="240"/>
                    <a:pt x="71" y="240"/>
                  </a:cubicBezTo>
                  <a:cubicBezTo>
                    <a:pt x="73" y="240"/>
                    <a:pt x="82" y="238"/>
                    <a:pt x="85" y="238"/>
                  </a:cubicBezTo>
                  <a:lnTo>
                    <a:pt x="87" y="166"/>
                  </a:lnTo>
                  <a:close/>
                  <a:moveTo>
                    <a:pt x="72" y="268"/>
                  </a:moveTo>
                  <a:cubicBezTo>
                    <a:pt x="74" y="326"/>
                    <a:pt x="75" y="330"/>
                    <a:pt x="78" y="335"/>
                  </a:cubicBezTo>
                  <a:cubicBezTo>
                    <a:pt x="81" y="330"/>
                    <a:pt x="82" y="325"/>
                    <a:pt x="84" y="266"/>
                  </a:cubicBezTo>
                  <a:cubicBezTo>
                    <a:pt x="82" y="266"/>
                    <a:pt x="75" y="267"/>
                    <a:pt x="72" y="2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53806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C5937-345E-971F-A024-879D606E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70186"/>
          </a:xfrm>
        </p:spPr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Comprehensive chronic care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providing efficient results including: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802250-A83B-64B9-D4F9-75A9DC72F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Multidisciplinary management, including digital services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AOMs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Bariatric surgery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70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80114"/>
            <a:ext cx="11090840" cy="64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58C941B-980F-493E-B2C6-4B02E8F55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48" t="17450" r="31100" b="29001"/>
          <a:stretch/>
        </p:blipFill>
        <p:spPr>
          <a:xfrm>
            <a:off x="623584" y="665701"/>
            <a:ext cx="10944832" cy="55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0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Resultater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380359" y="3088662"/>
          <a:ext cx="9096213" cy="346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071">
                  <a:extLst>
                    <a:ext uri="{9D8B030D-6E8A-4147-A177-3AD203B41FA5}">
                      <a16:colId xmlns:a16="http://schemas.microsoft.com/office/drawing/2014/main" val="897095391"/>
                    </a:ext>
                  </a:extLst>
                </a:gridCol>
                <a:gridCol w="3032071">
                  <a:extLst>
                    <a:ext uri="{9D8B030D-6E8A-4147-A177-3AD203B41FA5}">
                      <a16:colId xmlns:a16="http://schemas.microsoft.com/office/drawing/2014/main" val="507032499"/>
                    </a:ext>
                  </a:extLst>
                </a:gridCol>
                <a:gridCol w="3032071">
                  <a:extLst>
                    <a:ext uri="{9D8B030D-6E8A-4147-A177-3AD203B41FA5}">
                      <a16:colId xmlns:a16="http://schemas.microsoft.com/office/drawing/2014/main" val="3377442162"/>
                    </a:ext>
                  </a:extLst>
                </a:gridCol>
              </a:tblGrid>
              <a:tr h="4558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DrHolmApp.dk (</a:t>
                      </a:r>
                      <a:r>
                        <a:rPr lang="en-GB" dirty="0" err="1"/>
                        <a:t>aug.</a:t>
                      </a:r>
                      <a:r>
                        <a:rPr lang="en-GB" dirty="0"/>
                        <a:t>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Meta-analyse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43118"/>
                  </a:ext>
                </a:extLst>
              </a:tr>
              <a:tr h="455893">
                <a:tc>
                  <a:txBody>
                    <a:bodyPr/>
                    <a:lstStyle/>
                    <a:p>
                      <a:r>
                        <a:rPr lang="en-GB" dirty="0"/>
                        <a:t>Participants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792 (12 studier)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24113"/>
                  </a:ext>
                </a:extLst>
              </a:tr>
              <a:tr h="455893">
                <a:tc>
                  <a:txBody>
                    <a:bodyPr/>
                    <a:lstStyle/>
                    <a:p>
                      <a:r>
                        <a:rPr lang="en-GB" dirty="0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♀ ~92%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♀ ~92%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563118"/>
                  </a:ext>
                </a:extLst>
              </a:tr>
              <a:tr h="1124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BMI 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–0.63</a:t>
                      </a:r>
                    </a:p>
                    <a:p>
                      <a:r>
                        <a:rPr lang="en-GB" dirty="0"/>
                        <a:t>(95% CI: –0.70 to –0.57, P&lt;0.001)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−0.45</a:t>
                      </a:r>
                      <a:endParaRPr lang="da-DK" dirty="0"/>
                    </a:p>
                    <a:p>
                      <a:r>
                        <a:rPr lang="da-DK" dirty="0"/>
                        <a:t>(</a:t>
                      </a:r>
                      <a:r>
                        <a:rPr lang="pl-PL" dirty="0"/>
                        <a:t>95%CI</a:t>
                      </a:r>
                      <a:r>
                        <a:rPr lang="da-DK" dirty="0"/>
                        <a:t>:</a:t>
                      </a:r>
                      <a:r>
                        <a:rPr lang="pl-PL" dirty="0"/>
                        <a:t> −0.78 to −0.12, P=.008</a:t>
                      </a:r>
                      <a:r>
                        <a:rPr lang="da-DK" dirty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655033"/>
                  </a:ext>
                </a:extLst>
              </a:tr>
              <a:tr h="786884">
                <a:tc>
                  <a:txBody>
                    <a:bodyPr/>
                    <a:lstStyle/>
                    <a:p>
                      <a:r>
                        <a:rPr lang="en-GB" dirty="0"/>
                        <a:t>Change in physical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1.5 d/</a:t>
                      </a:r>
                      <a:r>
                        <a:rPr lang="en-GB" dirty="0" err="1"/>
                        <a:t>uge</a:t>
                      </a:r>
                      <a:r>
                        <a:rPr lang="en-GB" dirty="0"/>
                        <a:t>,</a:t>
                      </a:r>
                    </a:p>
                    <a:p>
                      <a:r>
                        <a:rPr lang="en-GB" dirty="0"/>
                        <a:t>P&lt;0.001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Ingen </a:t>
                      </a:r>
                      <a:r>
                        <a:rPr lang="en-GB" dirty="0" err="1"/>
                        <a:t>ændring</a:t>
                      </a:r>
                      <a:r>
                        <a:rPr lang="en-GB" dirty="0"/>
                        <a:t>,</a:t>
                      </a:r>
                    </a:p>
                    <a:p>
                      <a:r>
                        <a:rPr lang="pl-PL" dirty="0"/>
                        <a:t>P=.</a:t>
                      </a:r>
                      <a:r>
                        <a:rPr lang="da-DK" dirty="0"/>
                        <a:t>8</a:t>
                      </a:r>
                      <a:r>
                        <a:rPr lang="pl-PL" dirty="0"/>
                        <a:t>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673507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383724"/>
            <a:ext cx="5883294" cy="15215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315" y="1141053"/>
            <a:ext cx="4699138" cy="15272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7443439" y="3088662"/>
            <a:ext cx="3049859" cy="32842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274638"/>
            <a:ext cx="3293913" cy="221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200" dirty="0"/>
              <a:t>Results</a:t>
            </a:r>
          </a:p>
          <a:p>
            <a:endParaRPr lang="en-GB" dirty="0"/>
          </a:p>
          <a:p>
            <a:r>
              <a:rPr lang="en-GB" sz="3500" dirty="0">
                <a:hlinkClick r:id="rId5"/>
              </a:rPr>
              <a:t>www.DrHolmApp.dk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  <a:p>
            <a:r>
              <a:rPr lang="en-GB" sz="3500" dirty="0">
                <a:hlinkClick r:id="rId6"/>
              </a:rPr>
              <a:t>www.DrHolmApp.com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  <a:p>
            <a:r>
              <a:rPr lang="en-GB" sz="3500" dirty="0">
                <a:hlinkClick r:id="rId7"/>
              </a:rPr>
              <a:t>www.DrHolmApp.net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  <a:p>
            <a:r>
              <a:rPr lang="en-GB" sz="3500" dirty="0">
                <a:hlinkClick r:id="rId8"/>
              </a:rPr>
              <a:t>www.DrHolmApp.info</a:t>
            </a:r>
            <a:endParaRPr lang="en-GB" sz="3500" dirty="0"/>
          </a:p>
          <a:p>
            <a:endParaRPr lang="en-GB" sz="3500" dirty="0"/>
          </a:p>
          <a:p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41224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703710"/>
            <a:ext cx="3110136" cy="3541714"/>
          </a:xfrm>
        </p:spPr>
        <p:txBody>
          <a:bodyPr/>
          <a:lstStyle/>
          <a:p>
            <a:r>
              <a:rPr lang="en-GB" dirty="0"/>
              <a:t>Exactly as results seen in children and </a:t>
            </a:r>
            <a:r>
              <a:rPr lang="en-GB" dirty="0" err="1"/>
              <a:t>adolescnts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887" y="839470"/>
            <a:ext cx="8221113" cy="5411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87652" y="3803285"/>
            <a:ext cx="814939" cy="1575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089134" y="5137483"/>
            <a:ext cx="2006866" cy="243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087530" y="4866267"/>
            <a:ext cx="2006866" cy="243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87530" y="4601824"/>
            <a:ext cx="2006866" cy="243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087545" y="4342090"/>
            <a:ext cx="2006866" cy="243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087530" y="4064056"/>
            <a:ext cx="2006866" cy="243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087545" y="3800566"/>
            <a:ext cx="2006866" cy="243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087530" y="5656460"/>
            <a:ext cx="6829123" cy="2764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970887" y="1417638"/>
            <a:ext cx="8221113" cy="208337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968811" y="5444773"/>
            <a:ext cx="8221113" cy="144467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35360" y="490662"/>
            <a:ext cx="3293913" cy="221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dirty="0"/>
              <a:t>Results</a:t>
            </a:r>
          </a:p>
          <a:p>
            <a:endParaRPr lang="en-GB" sz="6200" dirty="0"/>
          </a:p>
          <a:p>
            <a:endParaRPr lang="en-GB" sz="4400" dirty="0"/>
          </a:p>
          <a:p>
            <a:r>
              <a:rPr lang="en-GB" sz="4400" dirty="0">
                <a:hlinkClick r:id="rId4"/>
              </a:rPr>
              <a:t>www.DrHolmApp.dk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400" dirty="0">
                <a:hlinkClick r:id="rId5"/>
              </a:rPr>
              <a:t>www.DrHolmApp.com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400" dirty="0">
                <a:hlinkClick r:id="rId6"/>
              </a:rPr>
              <a:t>www.DrHolmApp.net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400" dirty="0">
                <a:hlinkClick r:id="rId7"/>
              </a:rPr>
              <a:t>www.DrHolmApp.info</a:t>
            </a:r>
            <a:endParaRPr lang="en-GB" sz="4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Kontortema">
  <a:themeElements>
    <a:clrScheme name="Brugerdefineret 5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A5A5A5"/>
      </a:accent2>
      <a:accent3>
        <a:srgbClr val="000853"/>
      </a:accent3>
      <a:accent4>
        <a:srgbClr val="A5A5A5"/>
      </a:accent4>
      <a:accent5>
        <a:srgbClr val="000853"/>
      </a:accent5>
      <a:accent6>
        <a:srgbClr val="A5A5A5"/>
      </a:accent6>
      <a:hlink>
        <a:srgbClr val="0000FF"/>
      </a:hlink>
      <a:folHlink>
        <a:srgbClr val="800080"/>
      </a:folHlink>
    </a:clrScheme>
    <a:fontScheme name="ECO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11011</TotalTime>
  <Words>1709</Words>
  <Application>Microsoft Office PowerPoint</Application>
  <PresentationFormat>Widescreen</PresentationFormat>
  <Paragraphs>204</Paragraphs>
  <Slides>31</Slides>
  <Notes>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41" baseType="lpstr">
      <vt:lpstr>Apis For Office</vt:lpstr>
      <vt:lpstr>Apis For Office Light</vt:lpstr>
      <vt:lpstr>Arial</vt:lpstr>
      <vt:lpstr>Calibri</vt:lpstr>
      <vt:lpstr>ff-quadraat-web-pro</vt:lpstr>
      <vt:lpstr>Georgia</vt:lpstr>
      <vt:lpstr>Merriweather</vt:lpstr>
      <vt:lpstr>Source Sans Pro</vt:lpstr>
      <vt:lpstr>Kontortema</vt:lpstr>
      <vt:lpstr>Acrobat Document</vt:lpstr>
      <vt:lpstr>PowerPoint-præsentation</vt:lpstr>
      <vt:lpstr>PowerPoint-præsentation</vt:lpstr>
      <vt:lpstr>PowerPoint-præsentation</vt:lpstr>
      <vt:lpstr>PowerPoint-præsentation</vt:lpstr>
      <vt:lpstr>Comprehensive chronic care  providing efficient results including:  </vt:lpstr>
      <vt:lpstr>PowerPoint-præsentation</vt:lpstr>
      <vt:lpstr>PowerPoint-præsentation</vt:lpstr>
      <vt:lpstr> Resultater</vt:lpstr>
      <vt:lpstr>PowerPoint-præsentation</vt:lpstr>
      <vt:lpstr>PowerPoint-præsentation</vt:lpstr>
      <vt:lpstr>AOMs</vt:lpstr>
      <vt:lpstr>Metformin</vt:lpstr>
      <vt:lpstr>Glucagon-like peptid-1 receptor agonister</vt:lpstr>
      <vt:lpstr>PowerPoint-præsentation</vt:lpstr>
      <vt:lpstr>PowerPoint-præsentation</vt:lpstr>
      <vt:lpstr>PowerPoint-præsentation</vt:lpstr>
      <vt:lpstr>PowerPoint-præsentation</vt:lpstr>
      <vt:lpstr>Indications</vt:lpstr>
      <vt:lpstr>PowerPoint-præsentation</vt:lpstr>
      <vt:lpstr>PowerPoint-præsentation</vt:lpstr>
      <vt:lpstr>PowerPoint-præsentation</vt:lpstr>
      <vt:lpstr>PowerPoint-præsentation</vt:lpstr>
      <vt:lpstr>Tirzepatide</vt:lpstr>
      <vt:lpstr>Efficacy and safety of Tirzepatide, a novel glucose-dependent insulinotropic polypeptide  and glucagon-like peptide-1 receptor agonist, in people with obesity are not known</vt:lpstr>
      <vt:lpstr>Sethmelanotide</vt:lpstr>
      <vt:lpstr>PowerPoint-præsentation</vt:lpstr>
      <vt:lpstr>Fat mass (energy) regulation Expected treatment heterogeneity (i.e., treatment responses)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Louise</dc:creator>
  <cp:lastModifiedBy>Jens-Christian Holm</cp:lastModifiedBy>
  <cp:revision>438</cp:revision>
  <dcterms:created xsi:type="dcterms:W3CDTF">2014-04-29T19:42:53Z</dcterms:created>
  <dcterms:modified xsi:type="dcterms:W3CDTF">2022-09-07T11:50:51Z</dcterms:modified>
</cp:coreProperties>
</file>